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F1C56-8A72-4858-851C-F15B634C7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5900" y="1122362"/>
            <a:ext cx="8609322" cy="3744209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834EB-45A5-426C-824A-8F07CA8F6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5900" y="5230134"/>
            <a:ext cx="4610100" cy="94206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D55F2-5374-4778-B1EE-98996792D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044F8-E727-4D63-B6D6-26482F83D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41F76-D956-4205-AD99-E91FD5FC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325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1A1B-E09A-4F93-BC68-B160114A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C4A9-27ED-4E86-A256-5009E313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200"/>
            </a:lvl4pPr>
            <a:lvl5pPr>
              <a:lnSpc>
                <a:spcPct val="12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F91C-8771-4949-A397-928A5743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EA0ED-4961-4254-B34E-71D14C4E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97152-BD97-4A72-8B07-CD2BC57B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053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4EAF4-C10D-4650-9587-15DA8E9F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368862"/>
            <a:ext cx="9486900" cy="367965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1D5C2-6E93-4B23-A0CA-D5D7E735C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5318974"/>
            <a:ext cx="9486900" cy="8532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15BFB-5D28-4ABE-AD37-0C6C3FD9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4035B-0539-4A03-87C0-22E52C98B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27ADF-48C9-49CF-BD4D-82399BF6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84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A2FB-0310-4935-B7F7-E47876CD4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87C14-52AB-4AAC-9038-29CF58EA6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2168278"/>
            <a:ext cx="4702921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2E45A-DCC0-4701-9D67-EF56AECE3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9880" y="2168278"/>
            <a:ext cx="4782699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F0813-A167-4D17-AA79-07BD9765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940D7-D4C1-4C24-95F3-29A849CE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49AB7-007E-4D4D-A2C1-2C5C3310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197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0184-BDFD-48DE-B858-B81887BF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75359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4FEB2-6EEC-49D4-9466-0F7A6EDB0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109789"/>
            <a:ext cx="4507931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E8CF0-BAB6-4BF2-836F-FED0AF88A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9201" y="3063530"/>
            <a:ext cx="4507930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0751AB-FCF0-450B-A6DF-9B9A2AD2C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64867" y="2109789"/>
            <a:ext cx="4507932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898E7-3130-4CE6-AA11-C9CC8214E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64867" y="3063530"/>
            <a:ext cx="4507932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D85675-9678-4CB3-9AAB-D727D2B58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12/30/2023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5F8314-1849-461A-AAF2-BF149646D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69738E-5865-473C-BAFB-BDB385C0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1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7AC40-59FF-4CE3-B49C-C824A784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FAB63-E9CE-4359-A54B-07AC7E9BB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39854-5165-4C41-8DCA-D42DFD7D9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768E0-4535-4B0D-8B94-4C10740B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111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4678E3-D115-4E49-9ECB-656CF231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1E6FC-7F84-4673-81D6-B85FE26D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0318A-245C-4841-AB57-CEC5CC12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47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847B-9D86-47FF-B24A-EEA5F73E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776472" cy="2852928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C0675-AD2F-44DC-8FF3-4454258A5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7582" y="987425"/>
            <a:ext cx="5948618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96356-C0F0-4C22-B9B6-C7E0BE4F3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3484210"/>
            <a:ext cx="3768934" cy="2384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EFD71-2ACA-4041-9EA2-86E7B81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CACE3-32A8-4245-97AC-5797C147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63845-314D-499C-BB75-CE9162BE6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92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6D3DB-B1F8-4892-96F7-0BE21DE63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932349" cy="285267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0AB405-B2E9-4C4B-930C-CF1B63342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4810" y="657055"/>
            <a:ext cx="5831389" cy="55151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F82ED-5295-4670-A3A8-B7813FF47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199" y="3484210"/>
            <a:ext cx="3768934" cy="23768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BCDD2-4389-41FA-BE68-6805E329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1D4C8-D966-41BE-B38F-54B9134F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7339F-1169-4FB1-8FAA-781335EC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82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A6D4F-1C6D-40FB-9A92-C86C4E15C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67BDDB-F95B-4041-AA53-71BBCB26D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77052-C8EA-459E-9E10-8EE28C50E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E6650-E3AD-4C98-88FE-F5152966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4FED5-B228-4E3C-BFEE-0BC47D950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9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0A243A-5463-4C65-85DA-03BECDAE6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1898" y="897973"/>
            <a:ext cx="2674301" cy="527898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10153C-6948-4108-8FF1-033F66D4C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54169"/>
            <a:ext cx="7734300" cy="532279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45988-B24C-46FE-87B0-55D4FB7C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12/30/2023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AB2DB-BD1F-41F7-AC5E-57249C270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1E3DB-BDAB-40CA-ABA3-A3662C068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753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04591-A10E-46C3-952B-F25DCBDAD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77F62-7300-4B81-8F9B-D040A0EE1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318032"/>
            <a:ext cx="9493250" cy="3854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52CF0-2C7E-4A4C-BD7E-B7CEFF0DC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1029207" y="4680813"/>
            <a:ext cx="2758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8C1E1FAD-7351-4908-963A-08EA8E4AB7A0}" type="datetimeFigureOut">
              <a:rPr lang="en-US" smtClean="0"/>
              <a:t>12/30/2023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49E98-61B4-4398-B18F-534336EA1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1112" y="6356350"/>
            <a:ext cx="55096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6DC5D-5820-4314-ADE6-9CD1C7D4A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05482" y="6356350"/>
            <a:ext cx="11120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1CF2D47E-0AF1-4C27-801F-64E3E5BF7F72}" type="slidenum">
              <a:rPr lang="en-US" smtClean="0"/>
              <a:t>‹nr.›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</a:extLst>
          </p:cNvPr>
          <p:cNvGrpSpPr/>
          <p:nvPr/>
        </p:nvGrpSpPr>
        <p:grpSpPr>
          <a:xfrm>
            <a:off x="174436" y="6356005"/>
            <a:ext cx="358083" cy="358083"/>
            <a:chOff x="4135740" y="1745599"/>
            <a:chExt cx="558732" cy="55873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</a:extLst>
            </p:cNvPr>
            <p:cNvGrpSpPr/>
            <p:nvPr/>
          </p:nvGrpSpPr>
          <p:grpSpPr>
            <a:xfrm>
              <a:off x="4135740" y="1745599"/>
              <a:ext cx="558732" cy="558732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</a:extLst>
            </p:cNvPr>
            <p:cNvSpPr/>
            <p:nvPr/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79629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i="1" kern="1200">
          <a:solidFill>
            <a:srgbClr val="000000"/>
          </a:solidFill>
          <a:highlight>
            <a:srgbClr val="FFFF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h_9XFzbWV8" TargetMode="External"/><Relationship Id="rId2" Type="http://schemas.openxmlformats.org/officeDocument/2006/relationships/hyperlink" Target="https://www.youtube.com/watch?v=FWVDi4aKC-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B60C714-CA3D-427D-95B5-3C29587A4C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1D7ED78-1CF5-4B8A-93C1-4CC089539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046778" cy="6858000"/>
          </a:xfrm>
          <a:custGeom>
            <a:avLst/>
            <a:gdLst>
              <a:gd name="connsiteX0" fmla="*/ 0 w 12046778"/>
              <a:gd name="connsiteY0" fmla="*/ 0 h 6858000"/>
              <a:gd name="connsiteX1" fmla="*/ 454478 w 12046778"/>
              <a:gd name="connsiteY1" fmla="*/ 0 h 6858000"/>
              <a:gd name="connsiteX2" fmla="*/ 892342 w 12046778"/>
              <a:gd name="connsiteY2" fmla="*/ 15552 h 6858000"/>
              <a:gd name="connsiteX3" fmla="*/ 893702 w 12046778"/>
              <a:gd name="connsiteY3" fmla="*/ 0 h 6858000"/>
              <a:gd name="connsiteX4" fmla="*/ 5761220 w 12046778"/>
              <a:gd name="connsiteY4" fmla="*/ 0 h 6858000"/>
              <a:gd name="connsiteX5" fmla="*/ 7920992 w 12046778"/>
              <a:gd name="connsiteY5" fmla="*/ 265187 h 6858000"/>
              <a:gd name="connsiteX6" fmla="*/ 11428519 w 12046778"/>
              <a:gd name="connsiteY6" fmla="*/ 389763 h 6858000"/>
              <a:gd name="connsiteX7" fmla="*/ 11417875 w 12046778"/>
              <a:gd name="connsiteY7" fmla="*/ 694551 h 6858000"/>
              <a:gd name="connsiteX8" fmla="*/ 12046778 w 12046778"/>
              <a:gd name="connsiteY8" fmla="*/ 771770 h 6858000"/>
              <a:gd name="connsiteX9" fmla="*/ 11299482 w 12046778"/>
              <a:gd name="connsiteY9" fmla="*/ 6858000 h 6858000"/>
              <a:gd name="connsiteX10" fmla="*/ 11202642 w 12046778"/>
              <a:gd name="connsiteY10" fmla="*/ 6858000 h 6858000"/>
              <a:gd name="connsiteX11" fmla="*/ 6662440 w 12046778"/>
              <a:gd name="connsiteY11" fmla="*/ 6858000 h 6858000"/>
              <a:gd name="connsiteX12" fmla="*/ 0 w 12046778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046778" h="6858000">
                <a:moveTo>
                  <a:pt x="0" y="0"/>
                </a:moveTo>
                <a:lnTo>
                  <a:pt x="454478" y="0"/>
                </a:lnTo>
                <a:lnTo>
                  <a:pt x="892342" y="15552"/>
                </a:lnTo>
                <a:lnTo>
                  <a:pt x="893702" y="0"/>
                </a:lnTo>
                <a:lnTo>
                  <a:pt x="5761220" y="0"/>
                </a:lnTo>
                <a:lnTo>
                  <a:pt x="7920992" y="265187"/>
                </a:lnTo>
                <a:lnTo>
                  <a:pt x="11428519" y="389763"/>
                </a:lnTo>
                <a:lnTo>
                  <a:pt x="11417875" y="694551"/>
                </a:lnTo>
                <a:lnTo>
                  <a:pt x="12046778" y="771770"/>
                </a:lnTo>
                <a:lnTo>
                  <a:pt x="11299482" y="6858000"/>
                </a:lnTo>
                <a:lnTo>
                  <a:pt x="11202642" y="6858000"/>
                </a:lnTo>
                <a:lnTo>
                  <a:pt x="666244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3FA2241-6B3E-48FF-860B-B990431EC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15541" cy="6858001"/>
          </a:xfrm>
          <a:custGeom>
            <a:avLst/>
            <a:gdLst>
              <a:gd name="connsiteX0" fmla="*/ 289900 w 11915541"/>
              <a:gd name="connsiteY0" fmla="*/ 0 h 6858001"/>
              <a:gd name="connsiteX1" fmla="*/ 4956408 w 11915541"/>
              <a:gd name="connsiteY1" fmla="*/ 0 h 6858001"/>
              <a:gd name="connsiteX2" fmla="*/ 7146011 w 11915541"/>
              <a:gd name="connsiteY2" fmla="*/ 269060 h 6858001"/>
              <a:gd name="connsiteX3" fmla="*/ 7883888 w 11915541"/>
              <a:gd name="connsiteY3" fmla="*/ 358077 h 6858001"/>
              <a:gd name="connsiteX4" fmla="*/ 8743808 w 11915541"/>
              <a:gd name="connsiteY4" fmla="*/ 388772 h 6858001"/>
              <a:gd name="connsiteX5" fmla="*/ 8846325 w 11915541"/>
              <a:gd name="connsiteY5" fmla="*/ 387158 h 6858001"/>
              <a:gd name="connsiteX6" fmla="*/ 8908081 w 11915541"/>
              <a:gd name="connsiteY6" fmla="*/ 391374 h 6858001"/>
              <a:gd name="connsiteX7" fmla="*/ 8976104 w 11915541"/>
              <a:gd name="connsiteY7" fmla="*/ 394890 h 6858001"/>
              <a:gd name="connsiteX8" fmla="*/ 9041336 w 11915541"/>
              <a:gd name="connsiteY8" fmla="*/ 398298 h 6858001"/>
              <a:gd name="connsiteX9" fmla="*/ 9111961 w 11915541"/>
              <a:gd name="connsiteY9" fmla="*/ 399407 h 6858001"/>
              <a:gd name="connsiteX10" fmla="*/ 9137458 w 11915541"/>
              <a:gd name="connsiteY10" fmla="*/ 411076 h 6858001"/>
              <a:gd name="connsiteX11" fmla="*/ 9439267 w 11915541"/>
              <a:gd name="connsiteY11" fmla="*/ 421615 h 6858001"/>
              <a:gd name="connsiteX12" fmla="*/ 9447565 w 11915541"/>
              <a:gd name="connsiteY12" fmla="*/ 420237 h 6858001"/>
              <a:gd name="connsiteX13" fmla="*/ 9480968 w 11915541"/>
              <a:gd name="connsiteY13" fmla="*/ 413579 h 6858001"/>
              <a:gd name="connsiteX14" fmla="*/ 9485823 w 11915541"/>
              <a:gd name="connsiteY14" fmla="*/ 414668 h 6858001"/>
              <a:gd name="connsiteX15" fmla="*/ 9504040 w 11915541"/>
              <a:gd name="connsiteY15" fmla="*/ 413672 h 6858001"/>
              <a:gd name="connsiteX16" fmla="*/ 9510668 w 11915541"/>
              <a:gd name="connsiteY16" fmla="*/ 420087 h 6858001"/>
              <a:gd name="connsiteX17" fmla="*/ 9572280 w 11915541"/>
              <a:gd name="connsiteY17" fmla="*/ 419684 h 6858001"/>
              <a:gd name="connsiteX18" fmla="*/ 9690102 w 11915541"/>
              <a:gd name="connsiteY18" fmla="*/ 407264 h 6858001"/>
              <a:gd name="connsiteX19" fmla="*/ 9711635 w 11915541"/>
              <a:gd name="connsiteY19" fmla="*/ 410830 h 6858001"/>
              <a:gd name="connsiteX20" fmla="*/ 9828330 w 11915541"/>
              <a:gd name="connsiteY20" fmla="*/ 413906 h 6858001"/>
              <a:gd name="connsiteX21" fmla="*/ 9966913 w 11915541"/>
              <a:gd name="connsiteY21" fmla="*/ 412008 h 6858001"/>
              <a:gd name="connsiteX22" fmla="*/ 10066210 w 11915541"/>
              <a:gd name="connsiteY22" fmla="*/ 412124 h 6858001"/>
              <a:gd name="connsiteX23" fmla="*/ 10165116 w 11915541"/>
              <a:gd name="connsiteY23" fmla="*/ 410209 h 6858001"/>
              <a:gd name="connsiteX24" fmla="*/ 10244876 w 11915541"/>
              <a:gd name="connsiteY24" fmla="*/ 418729 h 6858001"/>
              <a:gd name="connsiteX25" fmla="*/ 10292900 w 11915541"/>
              <a:gd name="connsiteY25" fmla="*/ 427936 h 6858001"/>
              <a:gd name="connsiteX26" fmla="*/ 10326189 w 11915541"/>
              <a:gd name="connsiteY26" fmla="*/ 437758 h 6858001"/>
              <a:gd name="connsiteX27" fmla="*/ 10419820 w 11915541"/>
              <a:gd name="connsiteY27" fmla="*/ 445961 h 6858001"/>
              <a:gd name="connsiteX28" fmla="*/ 10556118 w 11915541"/>
              <a:gd name="connsiteY28" fmla="*/ 452534 h 6858001"/>
              <a:gd name="connsiteX29" fmla="*/ 10617267 w 11915541"/>
              <a:gd name="connsiteY29" fmla="*/ 458327 h 6858001"/>
              <a:gd name="connsiteX30" fmla="*/ 11266201 w 11915541"/>
              <a:gd name="connsiteY30" fmla="*/ 485414 h 6858001"/>
              <a:gd name="connsiteX31" fmla="*/ 11266114 w 11915541"/>
              <a:gd name="connsiteY31" fmla="*/ 487867 h 6858001"/>
              <a:gd name="connsiteX32" fmla="*/ 11294016 w 11915541"/>
              <a:gd name="connsiteY32" fmla="*/ 500627 h 6858001"/>
              <a:gd name="connsiteX33" fmla="*/ 11304892 w 11915541"/>
              <a:gd name="connsiteY33" fmla="*/ 529592 h 6858001"/>
              <a:gd name="connsiteX34" fmla="*/ 11295858 w 11915541"/>
              <a:gd name="connsiteY34" fmla="*/ 788304 h 6858001"/>
              <a:gd name="connsiteX35" fmla="*/ 11881324 w 11915541"/>
              <a:gd name="connsiteY35" fmla="*/ 860190 h 6858001"/>
              <a:gd name="connsiteX36" fmla="*/ 11881031 w 11915541"/>
              <a:gd name="connsiteY36" fmla="*/ 862574 h 6858001"/>
              <a:gd name="connsiteX37" fmla="*/ 11907128 w 11915541"/>
              <a:gd name="connsiteY37" fmla="*/ 877384 h 6858001"/>
              <a:gd name="connsiteX38" fmla="*/ 11915256 w 11915541"/>
              <a:gd name="connsiteY38" fmla="*/ 906533 h 6858001"/>
              <a:gd name="connsiteX39" fmla="*/ 11521832 w 11915541"/>
              <a:gd name="connsiteY39" fmla="*/ 4110709 h 6858001"/>
              <a:gd name="connsiteX40" fmla="*/ 11515825 w 11915541"/>
              <a:gd name="connsiteY40" fmla="*/ 4119564 h 6858001"/>
              <a:gd name="connsiteX41" fmla="*/ 11519210 w 11915541"/>
              <a:gd name="connsiteY41" fmla="*/ 4131712 h 6858001"/>
              <a:gd name="connsiteX42" fmla="*/ 11184463 w 11915541"/>
              <a:gd name="connsiteY42" fmla="*/ 6858000 h 6858001"/>
              <a:gd name="connsiteX43" fmla="*/ 11083854 w 11915541"/>
              <a:gd name="connsiteY43" fmla="*/ 6858000 h 6858001"/>
              <a:gd name="connsiteX44" fmla="*/ 11083854 w 11915541"/>
              <a:gd name="connsiteY44" fmla="*/ 6858001 h 6858001"/>
              <a:gd name="connsiteX45" fmla="*/ 0 w 11915541"/>
              <a:gd name="connsiteY45" fmla="*/ 6858001 h 6858001"/>
              <a:gd name="connsiteX46" fmla="*/ 0 w 11915541"/>
              <a:gd name="connsiteY46" fmla="*/ 76664 h 6858001"/>
              <a:gd name="connsiteX47" fmla="*/ 286723 w 11915541"/>
              <a:gd name="connsiteY47" fmla="*/ 86899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1915541" h="6858001">
                <a:moveTo>
                  <a:pt x="289900" y="0"/>
                </a:moveTo>
                <a:lnTo>
                  <a:pt x="4956408" y="0"/>
                </a:lnTo>
                <a:lnTo>
                  <a:pt x="7146011" y="269060"/>
                </a:lnTo>
                <a:lnTo>
                  <a:pt x="7883888" y="358077"/>
                </a:lnTo>
                <a:lnTo>
                  <a:pt x="8743808" y="388772"/>
                </a:lnTo>
                <a:lnTo>
                  <a:pt x="8846325" y="387158"/>
                </a:lnTo>
                <a:lnTo>
                  <a:pt x="8908081" y="391374"/>
                </a:lnTo>
                <a:lnTo>
                  <a:pt x="8976104" y="394890"/>
                </a:lnTo>
                <a:lnTo>
                  <a:pt x="9041336" y="398298"/>
                </a:lnTo>
                <a:lnTo>
                  <a:pt x="9111961" y="399407"/>
                </a:lnTo>
                <a:lnTo>
                  <a:pt x="9137458" y="411076"/>
                </a:lnTo>
                <a:lnTo>
                  <a:pt x="9439267" y="421615"/>
                </a:lnTo>
                <a:lnTo>
                  <a:pt x="9447565" y="420237"/>
                </a:lnTo>
                <a:cubicBezTo>
                  <a:pt x="9454515" y="418898"/>
                  <a:pt x="9474592" y="414507"/>
                  <a:pt x="9480968" y="413579"/>
                </a:cubicBezTo>
                <a:lnTo>
                  <a:pt x="9485823" y="414668"/>
                </a:lnTo>
                <a:lnTo>
                  <a:pt x="9504040" y="413672"/>
                </a:lnTo>
                <a:lnTo>
                  <a:pt x="9510668" y="420087"/>
                </a:lnTo>
                <a:lnTo>
                  <a:pt x="9572280" y="419684"/>
                </a:lnTo>
                <a:cubicBezTo>
                  <a:pt x="9599152" y="403815"/>
                  <a:pt x="9648610" y="413243"/>
                  <a:pt x="9690102" y="407264"/>
                </a:cubicBezTo>
                <a:lnTo>
                  <a:pt x="9711635" y="410830"/>
                </a:lnTo>
                <a:lnTo>
                  <a:pt x="9828330" y="413906"/>
                </a:lnTo>
                <a:cubicBezTo>
                  <a:pt x="9901450" y="412197"/>
                  <a:pt x="9903487" y="416948"/>
                  <a:pt x="9966913" y="412008"/>
                </a:cubicBezTo>
                <a:cubicBezTo>
                  <a:pt x="10024782" y="416355"/>
                  <a:pt x="10018033" y="414239"/>
                  <a:pt x="10066210" y="412124"/>
                </a:cubicBezTo>
                <a:lnTo>
                  <a:pt x="10165116" y="410209"/>
                </a:lnTo>
                <a:cubicBezTo>
                  <a:pt x="10191560" y="417316"/>
                  <a:pt x="10211518" y="430503"/>
                  <a:pt x="10244876" y="418729"/>
                </a:cubicBezTo>
                <a:cubicBezTo>
                  <a:pt x="10237086" y="432781"/>
                  <a:pt x="10284124" y="415543"/>
                  <a:pt x="10292900" y="427936"/>
                </a:cubicBezTo>
                <a:cubicBezTo>
                  <a:pt x="10297954" y="438166"/>
                  <a:pt x="10313400" y="435319"/>
                  <a:pt x="10326189" y="437758"/>
                </a:cubicBezTo>
                <a:cubicBezTo>
                  <a:pt x="10337091" y="447506"/>
                  <a:pt x="10399279" y="450054"/>
                  <a:pt x="10419820" y="445961"/>
                </a:cubicBezTo>
                <a:cubicBezTo>
                  <a:pt x="10473071" y="447462"/>
                  <a:pt x="10510712" y="446330"/>
                  <a:pt x="10556118" y="452534"/>
                </a:cubicBezTo>
                <a:cubicBezTo>
                  <a:pt x="10574153" y="454056"/>
                  <a:pt x="10608649" y="456182"/>
                  <a:pt x="10617267" y="458327"/>
                </a:cubicBezTo>
                <a:lnTo>
                  <a:pt x="11266201" y="485414"/>
                </a:lnTo>
                <a:cubicBezTo>
                  <a:pt x="11266172" y="486232"/>
                  <a:pt x="11266143" y="487049"/>
                  <a:pt x="11266114" y="487867"/>
                </a:cubicBezTo>
                <a:lnTo>
                  <a:pt x="11294016" y="500627"/>
                </a:lnTo>
                <a:cubicBezTo>
                  <a:pt x="11301071" y="508193"/>
                  <a:pt x="11305249" y="518441"/>
                  <a:pt x="11304892" y="529592"/>
                </a:cubicBezTo>
                <a:lnTo>
                  <a:pt x="11295858" y="788304"/>
                </a:lnTo>
                <a:lnTo>
                  <a:pt x="11881324" y="860190"/>
                </a:lnTo>
                <a:cubicBezTo>
                  <a:pt x="11881227" y="860985"/>
                  <a:pt x="11881128" y="861779"/>
                  <a:pt x="11881031" y="862574"/>
                </a:cubicBezTo>
                <a:lnTo>
                  <a:pt x="11907128" y="877384"/>
                </a:lnTo>
                <a:cubicBezTo>
                  <a:pt x="11913358" y="885357"/>
                  <a:pt x="11916554" y="895698"/>
                  <a:pt x="11915256" y="906533"/>
                </a:cubicBezTo>
                <a:lnTo>
                  <a:pt x="11521832" y="4110709"/>
                </a:lnTo>
                <a:lnTo>
                  <a:pt x="11515825" y="4119564"/>
                </a:lnTo>
                <a:lnTo>
                  <a:pt x="11519210" y="4131712"/>
                </a:lnTo>
                <a:lnTo>
                  <a:pt x="11184463" y="6858000"/>
                </a:lnTo>
                <a:lnTo>
                  <a:pt x="11083854" y="6858000"/>
                </a:lnTo>
                <a:lnTo>
                  <a:pt x="11083854" y="6858001"/>
                </a:lnTo>
                <a:lnTo>
                  <a:pt x="0" y="6858001"/>
                </a:lnTo>
                <a:lnTo>
                  <a:pt x="0" y="76664"/>
                </a:lnTo>
                <a:lnTo>
                  <a:pt x="286723" y="86899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Close-up van hinkelen op het trottoir">
            <a:extLst>
              <a:ext uri="{FF2B5EF4-FFF2-40B4-BE49-F238E27FC236}">
                <a16:creationId xmlns:a16="http://schemas.microsoft.com/office/drawing/2014/main" id="{37938D6B-6E0C-C361-13FD-9FB44C2D0A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</a:blip>
          <a:srcRect t="6101" b="7638"/>
          <a:stretch/>
        </p:blipFill>
        <p:spPr>
          <a:xfrm>
            <a:off x="-5309" y="-2547"/>
            <a:ext cx="11920851" cy="6863842"/>
          </a:xfrm>
          <a:custGeom>
            <a:avLst/>
            <a:gdLst/>
            <a:ahLst/>
            <a:cxnLst/>
            <a:rect l="l" t="t" r="r" b="b"/>
            <a:pathLst>
              <a:path w="11920851" h="6863842">
                <a:moveTo>
                  <a:pt x="93746" y="220"/>
                </a:moveTo>
                <a:cubicBezTo>
                  <a:pt x="149331" y="1296"/>
                  <a:pt x="222869" y="5962"/>
                  <a:pt x="295210" y="5841"/>
                </a:cubicBezTo>
                <a:lnTo>
                  <a:pt x="4961718" y="5841"/>
                </a:lnTo>
                <a:lnTo>
                  <a:pt x="7151321" y="274901"/>
                </a:lnTo>
                <a:lnTo>
                  <a:pt x="7889198" y="363918"/>
                </a:lnTo>
                <a:lnTo>
                  <a:pt x="8749118" y="394613"/>
                </a:lnTo>
                <a:lnTo>
                  <a:pt x="8851635" y="392999"/>
                </a:lnTo>
                <a:lnTo>
                  <a:pt x="8913391" y="397215"/>
                </a:lnTo>
                <a:lnTo>
                  <a:pt x="8981414" y="400731"/>
                </a:lnTo>
                <a:lnTo>
                  <a:pt x="9046646" y="404139"/>
                </a:lnTo>
                <a:lnTo>
                  <a:pt x="9117271" y="405248"/>
                </a:lnTo>
                <a:lnTo>
                  <a:pt x="9142768" y="416917"/>
                </a:lnTo>
                <a:lnTo>
                  <a:pt x="9444577" y="427456"/>
                </a:lnTo>
                <a:lnTo>
                  <a:pt x="9452875" y="426078"/>
                </a:lnTo>
                <a:cubicBezTo>
                  <a:pt x="9459825" y="424739"/>
                  <a:pt x="9479902" y="420348"/>
                  <a:pt x="9486278" y="419420"/>
                </a:cubicBezTo>
                <a:lnTo>
                  <a:pt x="9491133" y="420509"/>
                </a:lnTo>
                <a:lnTo>
                  <a:pt x="9509350" y="419513"/>
                </a:lnTo>
                <a:lnTo>
                  <a:pt x="9515978" y="425928"/>
                </a:lnTo>
                <a:lnTo>
                  <a:pt x="9577590" y="425525"/>
                </a:lnTo>
                <a:cubicBezTo>
                  <a:pt x="9604462" y="409656"/>
                  <a:pt x="9653920" y="419084"/>
                  <a:pt x="9695412" y="413105"/>
                </a:cubicBezTo>
                <a:lnTo>
                  <a:pt x="9716945" y="416671"/>
                </a:lnTo>
                <a:lnTo>
                  <a:pt x="9833640" y="419747"/>
                </a:lnTo>
                <a:cubicBezTo>
                  <a:pt x="9906760" y="418038"/>
                  <a:pt x="9908797" y="422789"/>
                  <a:pt x="9972223" y="417849"/>
                </a:cubicBezTo>
                <a:cubicBezTo>
                  <a:pt x="10030092" y="422196"/>
                  <a:pt x="10023343" y="420080"/>
                  <a:pt x="10071520" y="417965"/>
                </a:cubicBezTo>
                <a:lnTo>
                  <a:pt x="10170426" y="416050"/>
                </a:lnTo>
                <a:cubicBezTo>
                  <a:pt x="10196870" y="423157"/>
                  <a:pt x="10216828" y="436344"/>
                  <a:pt x="10250186" y="424570"/>
                </a:cubicBezTo>
                <a:cubicBezTo>
                  <a:pt x="10242396" y="438622"/>
                  <a:pt x="10289434" y="421384"/>
                  <a:pt x="10298210" y="433777"/>
                </a:cubicBezTo>
                <a:cubicBezTo>
                  <a:pt x="10303264" y="444007"/>
                  <a:pt x="10318710" y="441160"/>
                  <a:pt x="10331499" y="443599"/>
                </a:cubicBezTo>
                <a:cubicBezTo>
                  <a:pt x="10342401" y="453347"/>
                  <a:pt x="10404589" y="455895"/>
                  <a:pt x="10425130" y="451802"/>
                </a:cubicBezTo>
                <a:cubicBezTo>
                  <a:pt x="10478381" y="453303"/>
                  <a:pt x="10516022" y="452171"/>
                  <a:pt x="10561428" y="458375"/>
                </a:cubicBezTo>
                <a:cubicBezTo>
                  <a:pt x="10579463" y="459897"/>
                  <a:pt x="10613959" y="462023"/>
                  <a:pt x="10622577" y="464168"/>
                </a:cubicBezTo>
                <a:lnTo>
                  <a:pt x="11271511" y="491255"/>
                </a:lnTo>
                <a:cubicBezTo>
                  <a:pt x="11271482" y="492073"/>
                  <a:pt x="11271453" y="492890"/>
                  <a:pt x="11271424" y="493708"/>
                </a:cubicBezTo>
                <a:lnTo>
                  <a:pt x="11299326" y="506468"/>
                </a:lnTo>
                <a:cubicBezTo>
                  <a:pt x="11306381" y="514034"/>
                  <a:pt x="11310559" y="524282"/>
                  <a:pt x="11310202" y="535433"/>
                </a:cubicBezTo>
                <a:lnTo>
                  <a:pt x="11301168" y="794145"/>
                </a:lnTo>
                <a:lnTo>
                  <a:pt x="11886634" y="866031"/>
                </a:lnTo>
                <a:cubicBezTo>
                  <a:pt x="11886537" y="866826"/>
                  <a:pt x="11886438" y="867620"/>
                  <a:pt x="11886341" y="868415"/>
                </a:cubicBezTo>
                <a:lnTo>
                  <a:pt x="11912438" y="883225"/>
                </a:lnTo>
                <a:cubicBezTo>
                  <a:pt x="11918668" y="891198"/>
                  <a:pt x="11921864" y="901539"/>
                  <a:pt x="11920566" y="912374"/>
                </a:cubicBezTo>
                <a:lnTo>
                  <a:pt x="11527142" y="4116550"/>
                </a:lnTo>
                <a:lnTo>
                  <a:pt x="11521135" y="4125405"/>
                </a:lnTo>
                <a:lnTo>
                  <a:pt x="11524520" y="4137553"/>
                </a:lnTo>
                <a:lnTo>
                  <a:pt x="11189773" y="6863841"/>
                </a:lnTo>
                <a:lnTo>
                  <a:pt x="11089164" y="6863841"/>
                </a:lnTo>
                <a:lnTo>
                  <a:pt x="11089164" y="6863842"/>
                </a:lnTo>
                <a:lnTo>
                  <a:pt x="5310" y="6863842"/>
                </a:lnTo>
                <a:lnTo>
                  <a:pt x="5310" y="82505"/>
                </a:lnTo>
                <a:lnTo>
                  <a:pt x="0" y="16141"/>
                </a:lnTo>
                <a:cubicBezTo>
                  <a:pt x="530" y="1658"/>
                  <a:pt x="38161" y="-856"/>
                  <a:pt x="93746" y="220"/>
                </a:cubicBezTo>
                <a:close/>
              </a:path>
            </a:pathLst>
          </a:custGeom>
        </p:spPr>
      </p:pic>
      <p:sp>
        <p:nvSpPr>
          <p:cNvPr id="28" name="Rectangle 8">
            <a:extLst>
              <a:ext uri="{FF2B5EF4-FFF2-40B4-BE49-F238E27FC236}">
                <a16:creationId xmlns:a16="http://schemas.microsoft.com/office/drawing/2014/main" id="{E768A620-6CE7-44E7-BB7E-5C93F026D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097" y="3077"/>
            <a:ext cx="6289954" cy="221524"/>
          </a:xfrm>
          <a:custGeom>
            <a:avLst/>
            <a:gdLst>
              <a:gd name="connsiteX0" fmla="*/ 0 w 5910735"/>
              <a:gd name="connsiteY0" fmla="*/ 0 h 272502"/>
              <a:gd name="connsiteX1" fmla="*/ 5910735 w 5910735"/>
              <a:gd name="connsiteY1" fmla="*/ 0 h 272502"/>
              <a:gd name="connsiteX2" fmla="*/ 5910735 w 5910735"/>
              <a:gd name="connsiteY2" fmla="*/ 272502 h 272502"/>
              <a:gd name="connsiteX3" fmla="*/ 0 w 5910735"/>
              <a:gd name="connsiteY3" fmla="*/ 272502 h 272502"/>
              <a:gd name="connsiteX4" fmla="*/ 0 w 5910735"/>
              <a:gd name="connsiteY4" fmla="*/ 0 h 272502"/>
              <a:gd name="connsiteX0" fmla="*/ 0 w 5910735"/>
              <a:gd name="connsiteY0" fmla="*/ 0 h 272502"/>
              <a:gd name="connsiteX1" fmla="*/ 5910735 w 5910735"/>
              <a:gd name="connsiteY1" fmla="*/ 0 h 272502"/>
              <a:gd name="connsiteX2" fmla="*/ 5910735 w 5910735"/>
              <a:gd name="connsiteY2" fmla="*/ 272502 h 272502"/>
              <a:gd name="connsiteX3" fmla="*/ 0 w 5910735"/>
              <a:gd name="connsiteY3" fmla="*/ 272502 h 272502"/>
              <a:gd name="connsiteX4" fmla="*/ 0 w 5910735"/>
              <a:gd name="connsiteY4" fmla="*/ 0 h 272502"/>
              <a:gd name="connsiteX0" fmla="*/ 0 w 5910735"/>
              <a:gd name="connsiteY0" fmla="*/ 0 h 272502"/>
              <a:gd name="connsiteX1" fmla="*/ 4810804 w 5910735"/>
              <a:gd name="connsiteY1" fmla="*/ 0 h 272502"/>
              <a:gd name="connsiteX2" fmla="*/ 5910735 w 5910735"/>
              <a:gd name="connsiteY2" fmla="*/ 272502 h 272502"/>
              <a:gd name="connsiteX3" fmla="*/ 0 w 5910735"/>
              <a:gd name="connsiteY3" fmla="*/ 272502 h 272502"/>
              <a:gd name="connsiteX4" fmla="*/ 0 w 5910735"/>
              <a:gd name="connsiteY4" fmla="*/ 0 h 272502"/>
              <a:gd name="connsiteX0" fmla="*/ 0 w 6295048"/>
              <a:gd name="connsiteY0" fmla="*/ 0 h 272502"/>
              <a:gd name="connsiteX1" fmla="*/ 4810804 w 6295048"/>
              <a:gd name="connsiteY1" fmla="*/ 0 h 272502"/>
              <a:gd name="connsiteX2" fmla="*/ 6295048 w 6295048"/>
              <a:gd name="connsiteY2" fmla="*/ 206241 h 272502"/>
              <a:gd name="connsiteX3" fmla="*/ 0 w 6295048"/>
              <a:gd name="connsiteY3" fmla="*/ 272502 h 272502"/>
              <a:gd name="connsiteX4" fmla="*/ 0 w 6295048"/>
              <a:gd name="connsiteY4" fmla="*/ 0 h 272502"/>
              <a:gd name="connsiteX0" fmla="*/ 0 w 6295048"/>
              <a:gd name="connsiteY0" fmla="*/ 0 h 206241"/>
              <a:gd name="connsiteX1" fmla="*/ 4810804 w 6295048"/>
              <a:gd name="connsiteY1" fmla="*/ 0 h 206241"/>
              <a:gd name="connsiteX2" fmla="*/ 6295048 w 6295048"/>
              <a:gd name="connsiteY2" fmla="*/ 206241 h 206241"/>
              <a:gd name="connsiteX3" fmla="*/ 2451653 w 6295048"/>
              <a:gd name="connsiteY3" fmla="*/ 100224 h 206241"/>
              <a:gd name="connsiteX4" fmla="*/ 0 w 6295048"/>
              <a:gd name="connsiteY4" fmla="*/ 0 h 206241"/>
              <a:gd name="connsiteX0" fmla="*/ 0 w 6295048"/>
              <a:gd name="connsiteY0" fmla="*/ 0 h 206241"/>
              <a:gd name="connsiteX1" fmla="*/ 4810804 w 6295048"/>
              <a:gd name="connsiteY1" fmla="*/ 0 h 206241"/>
              <a:gd name="connsiteX2" fmla="*/ 6295048 w 6295048"/>
              <a:gd name="connsiteY2" fmla="*/ 206241 h 206241"/>
              <a:gd name="connsiteX3" fmla="*/ 2458687 w 6295048"/>
              <a:gd name="connsiteY3" fmla="*/ 72088 h 206241"/>
              <a:gd name="connsiteX4" fmla="*/ 0 w 6295048"/>
              <a:gd name="connsiteY4" fmla="*/ 0 h 206241"/>
              <a:gd name="connsiteX0" fmla="*/ 0 w 6274671"/>
              <a:gd name="connsiteY0" fmla="*/ 0 h 216430"/>
              <a:gd name="connsiteX1" fmla="*/ 4810804 w 6274671"/>
              <a:gd name="connsiteY1" fmla="*/ 0 h 216430"/>
              <a:gd name="connsiteX2" fmla="*/ 6274671 w 6274671"/>
              <a:gd name="connsiteY2" fmla="*/ 216430 h 216430"/>
              <a:gd name="connsiteX3" fmla="*/ 2458687 w 6274671"/>
              <a:gd name="connsiteY3" fmla="*/ 72088 h 216430"/>
              <a:gd name="connsiteX4" fmla="*/ 0 w 6274671"/>
              <a:gd name="connsiteY4" fmla="*/ 0 h 216430"/>
              <a:gd name="connsiteX0" fmla="*/ 0 w 6274671"/>
              <a:gd name="connsiteY0" fmla="*/ 0 h 216430"/>
              <a:gd name="connsiteX1" fmla="*/ 4810804 w 6274671"/>
              <a:gd name="connsiteY1" fmla="*/ 0 h 216430"/>
              <a:gd name="connsiteX2" fmla="*/ 6274671 w 6274671"/>
              <a:gd name="connsiteY2" fmla="*/ 216430 h 216430"/>
              <a:gd name="connsiteX3" fmla="*/ 2458687 w 6274671"/>
              <a:gd name="connsiteY3" fmla="*/ 82276 h 216430"/>
              <a:gd name="connsiteX4" fmla="*/ 0 w 6274671"/>
              <a:gd name="connsiteY4" fmla="*/ 0 h 216430"/>
              <a:gd name="connsiteX0" fmla="*/ 0 w 6274671"/>
              <a:gd name="connsiteY0" fmla="*/ 0 h 216430"/>
              <a:gd name="connsiteX1" fmla="*/ 4612132 w 6274671"/>
              <a:gd name="connsiteY1" fmla="*/ 5094 h 216430"/>
              <a:gd name="connsiteX2" fmla="*/ 6274671 w 6274671"/>
              <a:gd name="connsiteY2" fmla="*/ 216430 h 216430"/>
              <a:gd name="connsiteX3" fmla="*/ 2458687 w 6274671"/>
              <a:gd name="connsiteY3" fmla="*/ 82276 h 216430"/>
              <a:gd name="connsiteX4" fmla="*/ 0 w 6274671"/>
              <a:gd name="connsiteY4" fmla="*/ 0 h 216430"/>
              <a:gd name="connsiteX0" fmla="*/ 0 w 6274671"/>
              <a:gd name="connsiteY0" fmla="*/ 0 h 216430"/>
              <a:gd name="connsiteX1" fmla="*/ 4571379 w 6274671"/>
              <a:gd name="connsiteY1" fmla="*/ 0 h 216430"/>
              <a:gd name="connsiteX2" fmla="*/ 6274671 w 6274671"/>
              <a:gd name="connsiteY2" fmla="*/ 216430 h 216430"/>
              <a:gd name="connsiteX3" fmla="*/ 2458687 w 6274671"/>
              <a:gd name="connsiteY3" fmla="*/ 82276 h 216430"/>
              <a:gd name="connsiteX4" fmla="*/ 0 w 6274671"/>
              <a:gd name="connsiteY4" fmla="*/ 0 h 216430"/>
              <a:gd name="connsiteX0" fmla="*/ 0 w 6284860"/>
              <a:gd name="connsiteY0" fmla="*/ 0 h 216430"/>
              <a:gd name="connsiteX1" fmla="*/ 4571379 w 6284860"/>
              <a:gd name="connsiteY1" fmla="*/ 0 h 216430"/>
              <a:gd name="connsiteX2" fmla="*/ 6284860 w 6284860"/>
              <a:gd name="connsiteY2" fmla="*/ 216430 h 216430"/>
              <a:gd name="connsiteX3" fmla="*/ 2458687 w 6284860"/>
              <a:gd name="connsiteY3" fmla="*/ 82276 h 216430"/>
              <a:gd name="connsiteX4" fmla="*/ 0 w 6284860"/>
              <a:gd name="connsiteY4" fmla="*/ 0 h 216430"/>
              <a:gd name="connsiteX0" fmla="*/ 0 w 6284860"/>
              <a:gd name="connsiteY0" fmla="*/ 0 h 216430"/>
              <a:gd name="connsiteX1" fmla="*/ 4571379 w 6284860"/>
              <a:gd name="connsiteY1" fmla="*/ 0 h 216430"/>
              <a:gd name="connsiteX2" fmla="*/ 6284860 w 6284860"/>
              <a:gd name="connsiteY2" fmla="*/ 216430 h 216430"/>
              <a:gd name="connsiteX3" fmla="*/ 2458687 w 6284860"/>
              <a:gd name="connsiteY3" fmla="*/ 82276 h 216430"/>
              <a:gd name="connsiteX4" fmla="*/ 0 w 6284860"/>
              <a:gd name="connsiteY4" fmla="*/ 0 h 216430"/>
              <a:gd name="connsiteX0" fmla="*/ 0 w 6289954"/>
              <a:gd name="connsiteY0" fmla="*/ 0 h 221524"/>
              <a:gd name="connsiteX1" fmla="*/ 4571379 w 6289954"/>
              <a:gd name="connsiteY1" fmla="*/ 0 h 221524"/>
              <a:gd name="connsiteX2" fmla="*/ 6289954 w 6289954"/>
              <a:gd name="connsiteY2" fmla="*/ 221524 h 221524"/>
              <a:gd name="connsiteX3" fmla="*/ 2458687 w 6289954"/>
              <a:gd name="connsiteY3" fmla="*/ 82276 h 221524"/>
              <a:gd name="connsiteX4" fmla="*/ 0 w 6289954"/>
              <a:gd name="connsiteY4" fmla="*/ 0 h 221524"/>
              <a:gd name="connsiteX0" fmla="*/ 0 w 6289954"/>
              <a:gd name="connsiteY0" fmla="*/ 0 h 221524"/>
              <a:gd name="connsiteX1" fmla="*/ 4571379 w 6289954"/>
              <a:gd name="connsiteY1" fmla="*/ 0 h 221524"/>
              <a:gd name="connsiteX2" fmla="*/ 6289954 w 6289954"/>
              <a:gd name="connsiteY2" fmla="*/ 221524 h 221524"/>
              <a:gd name="connsiteX3" fmla="*/ 2443404 w 6289954"/>
              <a:gd name="connsiteY3" fmla="*/ 92464 h 221524"/>
              <a:gd name="connsiteX4" fmla="*/ 0 w 6289954"/>
              <a:gd name="connsiteY4" fmla="*/ 0 h 221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9954" h="221524">
                <a:moveTo>
                  <a:pt x="0" y="0"/>
                </a:moveTo>
                <a:lnTo>
                  <a:pt x="4571379" y="0"/>
                </a:lnTo>
                <a:lnTo>
                  <a:pt x="6289954" y="221524"/>
                </a:lnTo>
                <a:lnTo>
                  <a:pt x="2443404" y="9246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16">
            <a:extLst>
              <a:ext uri="{FF2B5EF4-FFF2-40B4-BE49-F238E27FC236}">
                <a16:creationId xmlns:a16="http://schemas.microsoft.com/office/drawing/2014/main" id="{67F0D383-07EE-46D8-BEE1-891DE331EE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30" name="Group 17">
              <a:extLst>
                <a:ext uri="{FF2B5EF4-FFF2-40B4-BE49-F238E27FC236}">
                  <a16:creationId xmlns:a16="http://schemas.microsoft.com/office/drawing/2014/main" id="{F4CD96CC-B12E-4912-A810-33EAE19E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31" name="Straight Connector 19">
                <a:extLst>
                  <a:ext uri="{FF2B5EF4-FFF2-40B4-BE49-F238E27FC236}">
                    <a16:creationId xmlns:a16="http://schemas.microsoft.com/office/drawing/2014/main" id="{868959C5-51E4-4802-94D4-A5E4067BC7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20">
                <a:extLst>
                  <a:ext uri="{FF2B5EF4-FFF2-40B4-BE49-F238E27FC236}">
                    <a16:creationId xmlns:a16="http://schemas.microsoft.com/office/drawing/2014/main" id="{85FE9E51-D9D9-4518-8B87-5546096316B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Oval 18">
              <a:extLst>
                <a:ext uri="{FF2B5EF4-FFF2-40B4-BE49-F238E27FC236}">
                  <a16:creationId xmlns:a16="http://schemas.microsoft.com/office/drawing/2014/main" id="{048BEEA7-7F13-47B3-A60F-696B3FBF1E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4" name="Freeform: Shape 22">
            <a:extLst>
              <a:ext uri="{FF2B5EF4-FFF2-40B4-BE49-F238E27FC236}">
                <a16:creationId xmlns:a16="http://schemas.microsoft.com/office/drawing/2014/main" id="{8A44F1B7-43FD-4719-BD2E-06324ADB9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4445" y="792471"/>
            <a:ext cx="701097" cy="5785351"/>
          </a:xfrm>
          <a:custGeom>
            <a:avLst/>
            <a:gdLst>
              <a:gd name="connsiteX0" fmla="*/ 0 w 741850"/>
              <a:gd name="connsiteY0" fmla="*/ 0 h 6091000"/>
              <a:gd name="connsiteX1" fmla="*/ 5334 w 741850"/>
              <a:gd name="connsiteY1" fmla="*/ 1449 h 6091000"/>
              <a:gd name="connsiteX2" fmla="*/ 40624 w 741850"/>
              <a:gd name="connsiteY2" fmla="*/ 2554 h 6091000"/>
              <a:gd name="connsiteX3" fmla="*/ 77672 w 741850"/>
              <a:gd name="connsiteY3" fmla="*/ 11483 h 6091000"/>
              <a:gd name="connsiteX4" fmla="*/ 92875 w 741850"/>
              <a:gd name="connsiteY4" fmla="*/ 17707 h 6091000"/>
              <a:gd name="connsiteX5" fmla="*/ 707633 w 741850"/>
              <a:gd name="connsiteY5" fmla="*/ 93190 h 6091000"/>
              <a:gd name="connsiteX6" fmla="*/ 707340 w 741850"/>
              <a:gd name="connsiteY6" fmla="*/ 95574 h 6091000"/>
              <a:gd name="connsiteX7" fmla="*/ 733437 w 741850"/>
              <a:gd name="connsiteY7" fmla="*/ 110384 h 6091000"/>
              <a:gd name="connsiteX8" fmla="*/ 741565 w 741850"/>
              <a:gd name="connsiteY8" fmla="*/ 139533 h 6091000"/>
              <a:gd name="connsiteX9" fmla="*/ 348141 w 741850"/>
              <a:gd name="connsiteY9" fmla="*/ 3343709 h 6091000"/>
              <a:gd name="connsiteX10" fmla="*/ 342134 w 741850"/>
              <a:gd name="connsiteY10" fmla="*/ 3352564 h 6091000"/>
              <a:gd name="connsiteX11" fmla="*/ 345519 w 741850"/>
              <a:gd name="connsiteY11" fmla="*/ 3364712 h 6091000"/>
              <a:gd name="connsiteX12" fmla="*/ 10772 w 741850"/>
              <a:gd name="connsiteY12" fmla="*/ 6091000 h 6091000"/>
              <a:gd name="connsiteX13" fmla="*/ 0 w 741850"/>
              <a:gd name="connsiteY13" fmla="*/ 6091000 h 6091000"/>
              <a:gd name="connsiteX0" fmla="*/ 0 w 741850"/>
              <a:gd name="connsiteY0" fmla="*/ 0 h 6091000"/>
              <a:gd name="connsiteX1" fmla="*/ 5334 w 741850"/>
              <a:gd name="connsiteY1" fmla="*/ 1449 h 6091000"/>
              <a:gd name="connsiteX2" fmla="*/ 40624 w 741850"/>
              <a:gd name="connsiteY2" fmla="*/ 2554 h 6091000"/>
              <a:gd name="connsiteX3" fmla="*/ 77672 w 741850"/>
              <a:gd name="connsiteY3" fmla="*/ 11483 h 6091000"/>
              <a:gd name="connsiteX4" fmla="*/ 707633 w 741850"/>
              <a:gd name="connsiteY4" fmla="*/ 93190 h 6091000"/>
              <a:gd name="connsiteX5" fmla="*/ 707340 w 741850"/>
              <a:gd name="connsiteY5" fmla="*/ 95574 h 6091000"/>
              <a:gd name="connsiteX6" fmla="*/ 733437 w 741850"/>
              <a:gd name="connsiteY6" fmla="*/ 110384 h 6091000"/>
              <a:gd name="connsiteX7" fmla="*/ 741565 w 741850"/>
              <a:gd name="connsiteY7" fmla="*/ 139533 h 6091000"/>
              <a:gd name="connsiteX8" fmla="*/ 348141 w 741850"/>
              <a:gd name="connsiteY8" fmla="*/ 3343709 h 6091000"/>
              <a:gd name="connsiteX9" fmla="*/ 342134 w 741850"/>
              <a:gd name="connsiteY9" fmla="*/ 3352564 h 6091000"/>
              <a:gd name="connsiteX10" fmla="*/ 345519 w 741850"/>
              <a:gd name="connsiteY10" fmla="*/ 3364712 h 6091000"/>
              <a:gd name="connsiteX11" fmla="*/ 10772 w 741850"/>
              <a:gd name="connsiteY11" fmla="*/ 6091000 h 6091000"/>
              <a:gd name="connsiteX12" fmla="*/ 0 w 741850"/>
              <a:gd name="connsiteY12" fmla="*/ 6091000 h 6091000"/>
              <a:gd name="connsiteX13" fmla="*/ 0 w 741850"/>
              <a:gd name="connsiteY13" fmla="*/ 0 h 6091000"/>
              <a:gd name="connsiteX0" fmla="*/ 0 w 741850"/>
              <a:gd name="connsiteY0" fmla="*/ 0 h 6091000"/>
              <a:gd name="connsiteX1" fmla="*/ 5334 w 741850"/>
              <a:gd name="connsiteY1" fmla="*/ 1449 h 6091000"/>
              <a:gd name="connsiteX2" fmla="*/ 40624 w 741850"/>
              <a:gd name="connsiteY2" fmla="*/ 2554 h 6091000"/>
              <a:gd name="connsiteX3" fmla="*/ 707633 w 741850"/>
              <a:gd name="connsiteY3" fmla="*/ 93190 h 6091000"/>
              <a:gd name="connsiteX4" fmla="*/ 707340 w 741850"/>
              <a:gd name="connsiteY4" fmla="*/ 95574 h 6091000"/>
              <a:gd name="connsiteX5" fmla="*/ 733437 w 741850"/>
              <a:gd name="connsiteY5" fmla="*/ 110384 h 6091000"/>
              <a:gd name="connsiteX6" fmla="*/ 741565 w 741850"/>
              <a:gd name="connsiteY6" fmla="*/ 139533 h 6091000"/>
              <a:gd name="connsiteX7" fmla="*/ 348141 w 741850"/>
              <a:gd name="connsiteY7" fmla="*/ 3343709 h 6091000"/>
              <a:gd name="connsiteX8" fmla="*/ 342134 w 741850"/>
              <a:gd name="connsiteY8" fmla="*/ 3352564 h 6091000"/>
              <a:gd name="connsiteX9" fmla="*/ 345519 w 741850"/>
              <a:gd name="connsiteY9" fmla="*/ 3364712 h 6091000"/>
              <a:gd name="connsiteX10" fmla="*/ 10772 w 741850"/>
              <a:gd name="connsiteY10" fmla="*/ 6091000 h 6091000"/>
              <a:gd name="connsiteX11" fmla="*/ 0 w 741850"/>
              <a:gd name="connsiteY11" fmla="*/ 6091000 h 6091000"/>
              <a:gd name="connsiteX12" fmla="*/ 0 w 741850"/>
              <a:gd name="connsiteY12" fmla="*/ 0 h 6091000"/>
              <a:gd name="connsiteX0" fmla="*/ 0 w 741850"/>
              <a:gd name="connsiteY0" fmla="*/ 0 h 6091000"/>
              <a:gd name="connsiteX1" fmla="*/ 5334 w 741850"/>
              <a:gd name="connsiteY1" fmla="*/ 1449 h 6091000"/>
              <a:gd name="connsiteX2" fmla="*/ 707633 w 741850"/>
              <a:gd name="connsiteY2" fmla="*/ 93190 h 6091000"/>
              <a:gd name="connsiteX3" fmla="*/ 707340 w 741850"/>
              <a:gd name="connsiteY3" fmla="*/ 95574 h 6091000"/>
              <a:gd name="connsiteX4" fmla="*/ 733437 w 741850"/>
              <a:gd name="connsiteY4" fmla="*/ 110384 h 6091000"/>
              <a:gd name="connsiteX5" fmla="*/ 741565 w 741850"/>
              <a:gd name="connsiteY5" fmla="*/ 139533 h 6091000"/>
              <a:gd name="connsiteX6" fmla="*/ 348141 w 741850"/>
              <a:gd name="connsiteY6" fmla="*/ 3343709 h 6091000"/>
              <a:gd name="connsiteX7" fmla="*/ 342134 w 741850"/>
              <a:gd name="connsiteY7" fmla="*/ 3352564 h 6091000"/>
              <a:gd name="connsiteX8" fmla="*/ 345519 w 741850"/>
              <a:gd name="connsiteY8" fmla="*/ 3364712 h 6091000"/>
              <a:gd name="connsiteX9" fmla="*/ 10772 w 741850"/>
              <a:gd name="connsiteY9" fmla="*/ 6091000 h 6091000"/>
              <a:gd name="connsiteX10" fmla="*/ 0 w 741850"/>
              <a:gd name="connsiteY10" fmla="*/ 6091000 h 6091000"/>
              <a:gd name="connsiteX11" fmla="*/ 0 w 741850"/>
              <a:gd name="connsiteY11" fmla="*/ 0 h 6091000"/>
              <a:gd name="connsiteX0" fmla="*/ 239425 w 741850"/>
              <a:gd name="connsiteY0" fmla="*/ 24022 h 6089551"/>
              <a:gd name="connsiteX1" fmla="*/ 5334 w 741850"/>
              <a:gd name="connsiteY1" fmla="*/ 0 h 6089551"/>
              <a:gd name="connsiteX2" fmla="*/ 707633 w 741850"/>
              <a:gd name="connsiteY2" fmla="*/ 91741 h 6089551"/>
              <a:gd name="connsiteX3" fmla="*/ 707340 w 741850"/>
              <a:gd name="connsiteY3" fmla="*/ 94125 h 6089551"/>
              <a:gd name="connsiteX4" fmla="*/ 733437 w 741850"/>
              <a:gd name="connsiteY4" fmla="*/ 108935 h 6089551"/>
              <a:gd name="connsiteX5" fmla="*/ 741565 w 741850"/>
              <a:gd name="connsiteY5" fmla="*/ 138084 h 6089551"/>
              <a:gd name="connsiteX6" fmla="*/ 348141 w 741850"/>
              <a:gd name="connsiteY6" fmla="*/ 3342260 h 6089551"/>
              <a:gd name="connsiteX7" fmla="*/ 342134 w 741850"/>
              <a:gd name="connsiteY7" fmla="*/ 3351115 h 6089551"/>
              <a:gd name="connsiteX8" fmla="*/ 345519 w 741850"/>
              <a:gd name="connsiteY8" fmla="*/ 3363263 h 6089551"/>
              <a:gd name="connsiteX9" fmla="*/ 10772 w 741850"/>
              <a:gd name="connsiteY9" fmla="*/ 6089551 h 6089551"/>
              <a:gd name="connsiteX10" fmla="*/ 0 w 741850"/>
              <a:gd name="connsiteY10" fmla="*/ 6089551 h 6089551"/>
              <a:gd name="connsiteX11" fmla="*/ 239425 w 741850"/>
              <a:gd name="connsiteY11" fmla="*/ 24022 h 6089551"/>
              <a:gd name="connsiteX0" fmla="*/ 239425 w 741850"/>
              <a:gd name="connsiteY0" fmla="*/ 0 h 6065529"/>
              <a:gd name="connsiteX1" fmla="*/ 707633 w 741850"/>
              <a:gd name="connsiteY1" fmla="*/ 67719 h 6065529"/>
              <a:gd name="connsiteX2" fmla="*/ 707340 w 741850"/>
              <a:gd name="connsiteY2" fmla="*/ 70103 h 6065529"/>
              <a:gd name="connsiteX3" fmla="*/ 733437 w 741850"/>
              <a:gd name="connsiteY3" fmla="*/ 84913 h 6065529"/>
              <a:gd name="connsiteX4" fmla="*/ 741565 w 741850"/>
              <a:gd name="connsiteY4" fmla="*/ 114062 h 6065529"/>
              <a:gd name="connsiteX5" fmla="*/ 348141 w 741850"/>
              <a:gd name="connsiteY5" fmla="*/ 3318238 h 6065529"/>
              <a:gd name="connsiteX6" fmla="*/ 342134 w 741850"/>
              <a:gd name="connsiteY6" fmla="*/ 3327093 h 6065529"/>
              <a:gd name="connsiteX7" fmla="*/ 345519 w 741850"/>
              <a:gd name="connsiteY7" fmla="*/ 3339241 h 6065529"/>
              <a:gd name="connsiteX8" fmla="*/ 10772 w 741850"/>
              <a:gd name="connsiteY8" fmla="*/ 6065529 h 6065529"/>
              <a:gd name="connsiteX9" fmla="*/ 0 w 741850"/>
              <a:gd name="connsiteY9" fmla="*/ 6065529 h 6065529"/>
              <a:gd name="connsiteX10" fmla="*/ 239425 w 741850"/>
              <a:gd name="connsiteY10" fmla="*/ 0 h 6065529"/>
              <a:gd name="connsiteX0" fmla="*/ 228653 w 731078"/>
              <a:gd name="connsiteY0" fmla="*/ 0 h 6065529"/>
              <a:gd name="connsiteX1" fmla="*/ 696861 w 731078"/>
              <a:gd name="connsiteY1" fmla="*/ 67719 h 6065529"/>
              <a:gd name="connsiteX2" fmla="*/ 696568 w 731078"/>
              <a:gd name="connsiteY2" fmla="*/ 70103 h 6065529"/>
              <a:gd name="connsiteX3" fmla="*/ 722665 w 731078"/>
              <a:gd name="connsiteY3" fmla="*/ 84913 h 6065529"/>
              <a:gd name="connsiteX4" fmla="*/ 730793 w 731078"/>
              <a:gd name="connsiteY4" fmla="*/ 114062 h 6065529"/>
              <a:gd name="connsiteX5" fmla="*/ 337369 w 731078"/>
              <a:gd name="connsiteY5" fmla="*/ 3318238 h 6065529"/>
              <a:gd name="connsiteX6" fmla="*/ 331362 w 731078"/>
              <a:gd name="connsiteY6" fmla="*/ 3327093 h 6065529"/>
              <a:gd name="connsiteX7" fmla="*/ 334747 w 731078"/>
              <a:gd name="connsiteY7" fmla="*/ 3339241 h 6065529"/>
              <a:gd name="connsiteX8" fmla="*/ 0 w 731078"/>
              <a:gd name="connsiteY8" fmla="*/ 6065529 h 6065529"/>
              <a:gd name="connsiteX9" fmla="*/ 45264 w 731078"/>
              <a:gd name="connsiteY9" fmla="*/ 5647809 h 6065529"/>
              <a:gd name="connsiteX10" fmla="*/ 228653 w 731078"/>
              <a:gd name="connsiteY10" fmla="*/ 0 h 6065529"/>
              <a:gd name="connsiteX0" fmla="*/ 228653 w 731078"/>
              <a:gd name="connsiteY0" fmla="*/ 0 h 6065529"/>
              <a:gd name="connsiteX1" fmla="*/ 696861 w 731078"/>
              <a:gd name="connsiteY1" fmla="*/ 67719 h 6065529"/>
              <a:gd name="connsiteX2" fmla="*/ 696568 w 731078"/>
              <a:gd name="connsiteY2" fmla="*/ 70103 h 6065529"/>
              <a:gd name="connsiteX3" fmla="*/ 722665 w 731078"/>
              <a:gd name="connsiteY3" fmla="*/ 84913 h 6065529"/>
              <a:gd name="connsiteX4" fmla="*/ 730793 w 731078"/>
              <a:gd name="connsiteY4" fmla="*/ 114062 h 6065529"/>
              <a:gd name="connsiteX5" fmla="*/ 337369 w 731078"/>
              <a:gd name="connsiteY5" fmla="*/ 3318238 h 6065529"/>
              <a:gd name="connsiteX6" fmla="*/ 331362 w 731078"/>
              <a:gd name="connsiteY6" fmla="*/ 3327093 h 6065529"/>
              <a:gd name="connsiteX7" fmla="*/ 334747 w 731078"/>
              <a:gd name="connsiteY7" fmla="*/ 3339241 h 6065529"/>
              <a:gd name="connsiteX8" fmla="*/ 0 w 731078"/>
              <a:gd name="connsiteY8" fmla="*/ 6065529 h 6065529"/>
              <a:gd name="connsiteX9" fmla="*/ 29981 w 731078"/>
              <a:gd name="connsiteY9" fmla="*/ 5647809 h 6065529"/>
              <a:gd name="connsiteX10" fmla="*/ 228653 w 731078"/>
              <a:gd name="connsiteY10" fmla="*/ 0 h 6065529"/>
              <a:gd name="connsiteX0" fmla="*/ 198672 w 701097"/>
              <a:gd name="connsiteY0" fmla="*/ 0 h 5785351"/>
              <a:gd name="connsiteX1" fmla="*/ 666880 w 701097"/>
              <a:gd name="connsiteY1" fmla="*/ 67719 h 5785351"/>
              <a:gd name="connsiteX2" fmla="*/ 666587 w 701097"/>
              <a:gd name="connsiteY2" fmla="*/ 70103 h 5785351"/>
              <a:gd name="connsiteX3" fmla="*/ 692684 w 701097"/>
              <a:gd name="connsiteY3" fmla="*/ 84913 h 5785351"/>
              <a:gd name="connsiteX4" fmla="*/ 700812 w 701097"/>
              <a:gd name="connsiteY4" fmla="*/ 114062 h 5785351"/>
              <a:gd name="connsiteX5" fmla="*/ 307388 w 701097"/>
              <a:gd name="connsiteY5" fmla="*/ 3318238 h 5785351"/>
              <a:gd name="connsiteX6" fmla="*/ 301381 w 701097"/>
              <a:gd name="connsiteY6" fmla="*/ 3327093 h 5785351"/>
              <a:gd name="connsiteX7" fmla="*/ 304766 w 701097"/>
              <a:gd name="connsiteY7" fmla="*/ 3339241 h 5785351"/>
              <a:gd name="connsiteX8" fmla="*/ 5678 w 701097"/>
              <a:gd name="connsiteY8" fmla="*/ 5785351 h 5785351"/>
              <a:gd name="connsiteX9" fmla="*/ 0 w 701097"/>
              <a:gd name="connsiteY9" fmla="*/ 5647809 h 5785351"/>
              <a:gd name="connsiteX10" fmla="*/ 198672 w 701097"/>
              <a:gd name="connsiteY10" fmla="*/ 0 h 578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1097" h="5785351">
                <a:moveTo>
                  <a:pt x="198672" y="0"/>
                </a:moveTo>
                <a:lnTo>
                  <a:pt x="666880" y="67719"/>
                </a:lnTo>
                <a:cubicBezTo>
                  <a:pt x="666783" y="68514"/>
                  <a:pt x="666684" y="69308"/>
                  <a:pt x="666587" y="70103"/>
                </a:cubicBezTo>
                <a:lnTo>
                  <a:pt x="692684" y="84913"/>
                </a:lnTo>
                <a:cubicBezTo>
                  <a:pt x="698914" y="92886"/>
                  <a:pt x="702110" y="103227"/>
                  <a:pt x="700812" y="114062"/>
                </a:cubicBezTo>
                <a:lnTo>
                  <a:pt x="307388" y="3318238"/>
                </a:lnTo>
                <a:lnTo>
                  <a:pt x="301381" y="3327093"/>
                </a:lnTo>
                <a:lnTo>
                  <a:pt x="304766" y="3339241"/>
                </a:lnTo>
                <a:lnTo>
                  <a:pt x="5678" y="5785351"/>
                </a:lnTo>
                <a:lnTo>
                  <a:pt x="0" y="5647809"/>
                </a:lnTo>
                <a:lnTo>
                  <a:pt x="198672" y="0"/>
                </a:lnTo>
                <a:close/>
              </a:path>
            </a:pathLst>
          </a:custGeom>
          <a:solidFill>
            <a:srgbClr val="000000">
              <a:alpha val="32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24">
            <a:extLst>
              <a:ext uri="{FF2B5EF4-FFF2-40B4-BE49-F238E27FC236}">
                <a16:creationId xmlns:a16="http://schemas.microsoft.com/office/drawing/2014/main" id="{5110CC4E-7424-4E04-842E-3AC40063DB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23"/>
            <a:ext cx="11428519" cy="6858000"/>
          </a:xfrm>
          <a:custGeom>
            <a:avLst/>
            <a:gdLst>
              <a:gd name="connsiteX0" fmla="*/ 0 w 11428519"/>
              <a:gd name="connsiteY0" fmla="*/ 0 h 6858000"/>
              <a:gd name="connsiteX1" fmla="*/ 454478 w 11428519"/>
              <a:gd name="connsiteY1" fmla="*/ 0 h 6858000"/>
              <a:gd name="connsiteX2" fmla="*/ 11428519 w 11428519"/>
              <a:gd name="connsiteY2" fmla="*/ 389763 h 6858000"/>
              <a:gd name="connsiteX3" fmla="*/ 11202642 w 11428519"/>
              <a:gd name="connsiteY3" fmla="*/ 6858000 h 6858000"/>
              <a:gd name="connsiteX4" fmla="*/ 11083854 w 11428519"/>
              <a:gd name="connsiteY4" fmla="*/ 6858000 h 6858000"/>
              <a:gd name="connsiteX5" fmla="*/ 11188900 w 11428519"/>
              <a:gd name="connsiteY5" fmla="*/ 3849916 h 6858000"/>
              <a:gd name="connsiteX6" fmla="*/ 11184368 w 11428519"/>
              <a:gd name="connsiteY6" fmla="*/ 3837845 h 6858000"/>
              <a:gd name="connsiteX7" fmla="*/ 11189699 w 11428519"/>
              <a:gd name="connsiteY7" fmla="*/ 3828290 h 6858000"/>
              <a:gd name="connsiteX8" fmla="*/ 11304892 w 11428519"/>
              <a:gd name="connsiteY8" fmla="*/ 529592 h 6858000"/>
              <a:gd name="connsiteX9" fmla="*/ 11294016 w 11428519"/>
              <a:gd name="connsiteY9" fmla="*/ 500627 h 6858000"/>
              <a:gd name="connsiteX10" fmla="*/ 11266114 w 11428519"/>
              <a:gd name="connsiteY10" fmla="*/ 487867 h 6858000"/>
              <a:gd name="connsiteX11" fmla="*/ 11266201 w 11428519"/>
              <a:gd name="connsiteY11" fmla="*/ 485414 h 6858000"/>
              <a:gd name="connsiteX12" fmla="*/ 10617267 w 11428519"/>
              <a:gd name="connsiteY12" fmla="*/ 458327 h 6858000"/>
              <a:gd name="connsiteX13" fmla="*/ 10556118 w 11428519"/>
              <a:gd name="connsiteY13" fmla="*/ 452534 h 6858000"/>
              <a:gd name="connsiteX14" fmla="*/ 10419820 w 11428519"/>
              <a:gd name="connsiteY14" fmla="*/ 445961 h 6858000"/>
              <a:gd name="connsiteX15" fmla="*/ 10326189 w 11428519"/>
              <a:gd name="connsiteY15" fmla="*/ 437758 h 6858000"/>
              <a:gd name="connsiteX16" fmla="*/ 10292900 w 11428519"/>
              <a:gd name="connsiteY16" fmla="*/ 427936 h 6858000"/>
              <a:gd name="connsiteX17" fmla="*/ 10244876 w 11428519"/>
              <a:gd name="connsiteY17" fmla="*/ 418729 h 6858000"/>
              <a:gd name="connsiteX18" fmla="*/ 10165116 w 11428519"/>
              <a:gd name="connsiteY18" fmla="*/ 410209 h 6858000"/>
              <a:gd name="connsiteX19" fmla="*/ 10066210 w 11428519"/>
              <a:gd name="connsiteY19" fmla="*/ 412124 h 6858000"/>
              <a:gd name="connsiteX20" fmla="*/ 9966913 w 11428519"/>
              <a:gd name="connsiteY20" fmla="*/ 412008 h 6858000"/>
              <a:gd name="connsiteX21" fmla="*/ 9828330 w 11428519"/>
              <a:gd name="connsiteY21" fmla="*/ 413906 h 6858000"/>
              <a:gd name="connsiteX22" fmla="*/ 9711635 w 11428519"/>
              <a:gd name="connsiteY22" fmla="*/ 410830 h 6858000"/>
              <a:gd name="connsiteX23" fmla="*/ 9690102 w 11428519"/>
              <a:gd name="connsiteY23" fmla="*/ 407264 h 6858000"/>
              <a:gd name="connsiteX24" fmla="*/ 9572280 w 11428519"/>
              <a:gd name="connsiteY24" fmla="*/ 419684 h 6858000"/>
              <a:gd name="connsiteX25" fmla="*/ 9510668 w 11428519"/>
              <a:gd name="connsiteY25" fmla="*/ 420087 h 6858000"/>
              <a:gd name="connsiteX26" fmla="*/ 9504040 w 11428519"/>
              <a:gd name="connsiteY26" fmla="*/ 413672 h 6858000"/>
              <a:gd name="connsiteX27" fmla="*/ 9485823 w 11428519"/>
              <a:gd name="connsiteY27" fmla="*/ 414668 h 6858000"/>
              <a:gd name="connsiteX28" fmla="*/ 9480968 w 11428519"/>
              <a:gd name="connsiteY28" fmla="*/ 413579 h 6858000"/>
              <a:gd name="connsiteX29" fmla="*/ 9447565 w 11428519"/>
              <a:gd name="connsiteY29" fmla="*/ 420237 h 6858000"/>
              <a:gd name="connsiteX30" fmla="*/ 9439267 w 11428519"/>
              <a:gd name="connsiteY30" fmla="*/ 421615 h 6858000"/>
              <a:gd name="connsiteX31" fmla="*/ 9137458 w 11428519"/>
              <a:gd name="connsiteY31" fmla="*/ 411076 h 6858000"/>
              <a:gd name="connsiteX32" fmla="*/ 9111961 w 11428519"/>
              <a:gd name="connsiteY32" fmla="*/ 399407 h 6858000"/>
              <a:gd name="connsiteX33" fmla="*/ 9041336 w 11428519"/>
              <a:gd name="connsiteY33" fmla="*/ 398298 h 6858000"/>
              <a:gd name="connsiteX34" fmla="*/ 8976104 w 11428519"/>
              <a:gd name="connsiteY34" fmla="*/ 394890 h 6858000"/>
              <a:gd name="connsiteX35" fmla="*/ 8908081 w 11428519"/>
              <a:gd name="connsiteY35" fmla="*/ 391374 h 6858000"/>
              <a:gd name="connsiteX36" fmla="*/ 8846325 w 11428519"/>
              <a:gd name="connsiteY36" fmla="*/ 387158 h 6858000"/>
              <a:gd name="connsiteX37" fmla="*/ 8743808 w 11428519"/>
              <a:gd name="connsiteY37" fmla="*/ 388772 h 6858000"/>
              <a:gd name="connsiteX38" fmla="*/ 0 w 11428519"/>
              <a:gd name="connsiteY38" fmla="*/ 766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1428519" h="6858000">
                <a:moveTo>
                  <a:pt x="0" y="0"/>
                </a:moveTo>
                <a:lnTo>
                  <a:pt x="454478" y="0"/>
                </a:lnTo>
                <a:lnTo>
                  <a:pt x="11428519" y="389763"/>
                </a:lnTo>
                <a:lnTo>
                  <a:pt x="11202642" y="6858000"/>
                </a:lnTo>
                <a:lnTo>
                  <a:pt x="11083854" y="6858000"/>
                </a:lnTo>
                <a:lnTo>
                  <a:pt x="11188900" y="3849916"/>
                </a:lnTo>
                <a:lnTo>
                  <a:pt x="11184368" y="3837845"/>
                </a:lnTo>
                <a:lnTo>
                  <a:pt x="11189699" y="3828290"/>
                </a:lnTo>
                <a:lnTo>
                  <a:pt x="11304892" y="529592"/>
                </a:lnTo>
                <a:cubicBezTo>
                  <a:pt x="11305249" y="518441"/>
                  <a:pt x="11301071" y="508193"/>
                  <a:pt x="11294016" y="500627"/>
                </a:cubicBezTo>
                <a:lnTo>
                  <a:pt x="11266114" y="487867"/>
                </a:lnTo>
                <a:cubicBezTo>
                  <a:pt x="11266143" y="487049"/>
                  <a:pt x="11266172" y="486232"/>
                  <a:pt x="11266201" y="485414"/>
                </a:cubicBezTo>
                <a:lnTo>
                  <a:pt x="10617267" y="458327"/>
                </a:lnTo>
                <a:cubicBezTo>
                  <a:pt x="10608649" y="456182"/>
                  <a:pt x="10574153" y="454056"/>
                  <a:pt x="10556118" y="452534"/>
                </a:cubicBezTo>
                <a:cubicBezTo>
                  <a:pt x="10510712" y="446330"/>
                  <a:pt x="10473071" y="447462"/>
                  <a:pt x="10419820" y="445961"/>
                </a:cubicBezTo>
                <a:cubicBezTo>
                  <a:pt x="10399279" y="450054"/>
                  <a:pt x="10337091" y="447506"/>
                  <a:pt x="10326189" y="437758"/>
                </a:cubicBezTo>
                <a:cubicBezTo>
                  <a:pt x="10313400" y="435319"/>
                  <a:pt x="10297954" y="438166"/>
                  <a:pt x="10292900" y="427936"/>
                </a:cubicBezTo>
                <a:cubicBezTo>
                  <a:pt x="10284124" y="415543"/>
                  <a:pt x="10237086" y="432781"/>
                  <a:pt x="10244876" y="418729"/>
                </a:cubicBezTo>
                <a:cubicBezTo>
                  <a:pt x="10211518" y="430503"/>
                  <a:pt x="10191560" y="417316"/>
                  <a:pt x="10165116" y="410209"/>
                </a:cubicBezTo>
                <a:lnTo>
                  <a:pt x="10066210" y="412124"/>
                </a:lnTo>
                <a:cubicBezTo>
                  <a:pt x="10018033" y="414239"/>
                  <a:pt x="10024782" y="416355"/>
                  <a:pt x="9966913" y="412008"/>
                </a:cubicBezTo>
                <a:cubicBezTo>
                  <a:pt x="9903487" y="416948"/>
                  <a:pt x="9901450" y="412197"/>
                  <a:pt x="9828330" y="413906"/>
                </a:cubicBezTo>
                <a:lnTo>
                  <a:pt x="9711635" y="410830"/>
                </a:lnTo>
                <a:lnTo>
                  <a:pt x="9690102" y="407264"/>
                </a:lnTo>
                <a:cubicBezTo>
                  <a:pt x="9648610" y="413243"/>
                  <a:pt x="9599152" y="403815"/>
                  <a:pt x="9572280" y="419684"/>
                </a:cubicBezTo>
                <a:lnTo>
                  <a:pt x="9510668" y="420087"/>
                </a:lnTo>
                <a:lnTo>
                  <a:pt x="9504040" y="413672"/>
                </a:lnTo>
                <a:lnTo>
                  <a:pt x="9485823" y="414668"/>
                </a:lnTo>
                <a:lnTo>
                  <a:pt x="9480968" y="413579"/>
                </a:lnTo>
                <a:cubicBezTo>
                  <a:pt x="9474592" y="414507"/>
                  <a:pt x="9454515" y="418898"/>
                  <a:pt x="9447565" y="420237"/>
                </a:cubicBezTo>
                <a:lnTo>
                  <a:pt x="9439267" y="421615"/>
                </a:lnTo>
                <a:lnTo>
                  <a:pt x="9137458" y="411076"/>
                </a:lnTo>
                <a:lnTo>
                  <a:pt x="9111961" y="399407"/>
                </a:lnTo>
                <a:lnTo>
                  <a:pt x="9041336" y="398298"/>
                </a:lnTo>
                <a:lnTo>
                  <a:pt x="8976104" y="394890"/>
                </a:lnTo>
                <a:lnTo>
                  <a:pt x="8908081" y="391374"/>
                </a:lnTo>
                <a:lnTo>
                  <a:pt x="8846325" y="387158"/>
                </a:lnTo>
                <a:lnTo>
                  <a:pt x="8743808" y="388772"/>
                </a:lnTo>
                <a:lnTo>
                  <a:pt x="0" y="76664"/>
                </a:lnTo>
                <a:close/>
              </a:path>
            </a:pathLst>
          </a:cu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42D0138-2529-D61F-4B6D-3DD2BB98A0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915" y="5255663"/>
            <a:ext cx="5694061" cy="916537"/>
          </a:xfrm>
        </p:spPr>
        <p:txBody>
          <a:bodyPr>
            <a:normAutofit/>
          </a:bodyPr>
          <a:lstStyle/>
          <a:p>
            <a:r>
              <a:rPr lang="nl-NL" dirty="0">
                <a:solidFill>
                  <a:srgbClr val="FFFFFF"/>
                </a:solidFill>
              </a:rPr>
              <a:t>Veranderen is niet zo heel moeilijk en het verschil tussen kunnen en willen veranderen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9EBBAA-9CA0-196B-8997-113FE18B2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915" y="1943100"/>
            <a:ext cx="5694061" cy="2902365"/>
          </a:xfrm>
        </p:spPr>
        <p:txBody>
          <a:bodyPr>
            <a:normAutofit/>
          </a:bodyPr>
          <a:lstStyle/>
          <a:p>
            <a:r>
              <a:rPr lang="nl-NL" sz="4000" dirty="0"/>
              <a:t>Neuropsychologie van Verandering</a:t>
            </a:r>
          </a:p>
        </p:txBody>
      </p:sp>
    </p:spTree>
    <p:extLst>
      <p:ext uri="{BB962C8B-B14F-4D97-AF65-F5344CB8AC3E}">
        <p14:creationId xmlns:p14="http://schemas.microsoft.com/office/powerpoint/2010/main" val="362778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1D2B4F-B7A6-B2D0-EFC2-A2B0728D8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Een gezond brein is een constant veranderend brein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FE6C93B-AE1D-20DE-26D4-4342AD5B8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l-NL" sz="2200" dirty="0">
                <a:latin typeface="Arial Black" panose="020B0A04020102020204" pitchFamily="34" charset="0"/>
              </a:rPr>
              <a:t>Ons brein is geëvolueerd en ingesteld op constant scannen van een veranderende omgeving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200" dirty="0">
                <a:latin typeface="Arial Black" panose="020B0A04020102020204" pitchFamily="34" charset="0"/>
              </a:rPr>
              <a:t>Dus: is ons brein ook constant aan het veranderen, aanpassen aan deze veranderende omgeving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200" dirty="0">
                <a:latin typeface="Arial Black" panose="020B0A04020102020204" pitchFamily="34" charset="0"/>
              </a:rPr>
              <a:t>Zonder veranderen en flexibiliteit is de kans op letsel en doodgaan groot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200" dirty="0">
                <a:latin typeface="Arial Black" panose="020B0A04020102020204" pitchFamily="34" charset="0"/>
              </a:rPr>
              <a:t>NIET veranderen betekent stilstaan en dingen niet meer zien</a:t>
            </a:r>
          </a:p>
        </p:txBody>
      </p:sp>
    </p:spTree>
    <p:extLst>
      <p:ext uri="{BB962C8B-B14F-4D97-AF65-F5344CB8AC3E}">
        <p14:creationId xmlns:p14="http://schemas.microsoft.com/office/powerpoint/2010/main" val="4057658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E2ECEE-F6AA-2EB8-0BFD-29012487F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Voorbeelden van niet-veranderen en blindheid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B0C684-C643-7E34-9416-01238ACC8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200" dirty="0">
                <a:latin typeface="Arial Black" panose="020B0A04020102020204" pitchFamily="34" charset="0"/>
              </a:rPr>
              <a:t>Change </a:t>
            </a:r>
            <a:r>
              <a:rPr lang="nl-NL" sz="2200" dirty="0" err="1">
                <a:latin typeface="Arial Black" panose="020B0A04020102020204" pitchFamily="34" charset="0"/>
              </a:rPr>
              <a:t>blindness</a:t>
            </a:r>
            <a:r>
              <a:rPr lang="nl-NL" sz="2200" dirty="0">
                <a:latin typeface="Arial Black" panose="020B0A04020102020204" pitchFamily="34" charset="0"/>
              </a:rPr>
              <a:t>: als iemand een verandering in een voorwerp of scène niet herkent als er tegelijkertijd een visuele verstoring is. </a:t>
            </a:r>
          </a:p>
          <a:p>
            <a:r>
              <a:rPr lang="nl-NL" sz="2200" dirty="0">
                <a:latin typeface="Arial Black" panose="020B0A04020102020204" pitchFamily="34" charset="0"/>
              </a:rPr>
              <a:t>Als de focus ingesteld is op 1 ding (selectieve aandacht) is er </a:t>
            </a:r>
            <a:r>
              <a:rPr lang="nl-NL" sz="2200" u="sng" dirty="0">
                <a:latin typeface="Arial Black" panose="020B0A04020102020204" pitchFamily="34" charset="0"/>
              </a:rPr>
              <a:t>dus geen ‘open mind’ (open blik) naar verandering</a:t>
            </a:r>
            <a:r>
              <a:rPr lang="nl-NL" sz="2200" dirty="0">
                <a:latin typeface="Arial Black" panose="020B0A04020102020204" pitchFamily="34" charset="0"/>
              </a:rPr>
              <a:t>. Dan wordt een verandering ook niet gezien.</a:t>
            </a:r>
          </a:p>
          <a:p>
            <a:endParaRPr lang="nl-NL" sz="1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86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7BEAD9-BCF1-006B-D6B0-A3E5AAD22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Voorbeelden Verander-blindheid</a:t>
            </a:r>
            <a:br>
              <a:rPr lang="nl-NL" dirty="0"/>
            </a:br>
            <a:r>
              <a:rPr lang="nl-NL" sz="3200" dirty="0"/>
              <a:t>Ontdek het verschil tussen 2 plaatjes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8AB32B7-7A8B-B9C7-55D1-C1FAAC4C3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200" dirty="0" err="1">
                <a:latin typeface="Arial Black" panose="020B0A04020102020204" pitchFamily="34" charset="0"/>
                <a:hlinkClick r:id="rId2"/>
              </a:rPr>
              <a:t>Airplane</a:t>
            </a:r>
            <a:endParaRPr lang="nl-NL" sz="2200" dirty="0">
              <a:latin typeface="Arial Black" panose="020B0A04020102020204" pitchFamily="34" charset="0"/>
            </a:endParaRPr>
          </a:p>
          <a:p>
            <a:r>
              <a:rPr lang="nl-NL" sz="2200" dirty="0">
                <a:latin typeface="Arial Black" panose="020B0A04020102020204" pitchFamily="34" charset="0"/>
                <a:hlinkClick r:id="rId3"/>
              </a:rPr>
              <a:t>3 </a:t>
            </a:r>
            <a:r>
              <a:rPr lang="nl-NL" sz="2200" dirty="0" err="1">
                <a:latin typeface="Arial Black" panose="020B0A04020102020204" pitchFamily="34" charset="0"/>
                <a:hlinkClick r:id="rId3"/>
              </a:rPr>
              <a:t>examples</a:t>
            </a:r>
            <a:endParaRPr lang="nl-NL" sz="2200" dirty="0">
              <a:latin typeface="Arial Black" panose="020B0A04020102020204" pitchFamily="34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15753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9EEB6F-A6A5-39F7-3586-E4F90E00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791" y="365126"/>
            <a:ext cx="8936658" cy="628788"/>
          </a:xfrm>
        </p:spPr>
        <p:txBody>
          <a:bodyPr>
            <a:normAutofit fontScale="90000"/>
          </a:bodyPr>
          <a:lstStyle/>
          <a:p>
            <a:r>
              <a:rPr lang="nl-NL" dirty="0"/>
              <a:t>Voorbeeld: stilstand = verdwijnen</a:t>
            </a:r>
            <a:br>
              <a:rPr lang="nl-NL" dirty="0"/>
            </a:br>
            <a:r>
              <a:rPr lang="nl-NL" sz="2400" dirty="0"/>
              <a:t>Focus op kruisje en let op wat er gebeurt…</a:t>
            </a:r>
            <a:endParaRPr lang="nl-NL" dirty="0"/>
          </a:p>
        </p:txBody>
      </p:sp>
      <p:pic>
        <p:nvPicPr>
          <p:cNvPr id="5" name="Tijdelijke aanduiding voor inhoud 4" descr="Afbeelding met schermopname, roze, tekst&#10;&#10;Automatisch gegenereerde beschrijving">
            <a:extLst>
              <a:ext uri="{FF2B5EF4-FFF2-40B4-BE49-F238E27FC236}">
                <a16:creationId xmlns:a16="http://schemas.microsoft.com/office/drawing/2014/main" id="{A1515985-F08C-16E8-CA79-E05793EDCB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557" y="1245703"/>
            <a:ext cx="5726706" cy="5446735"/>
          </a:xfrm>
        </p:spPr>
      </p:pic>
    </p:spTree>
    <p:extLst>
      <p:ext uri="{BB962C8B-B14F-4D97-AF65-F5344CB8AC3E}">
        <p14:creationId xmlns:p14="http://schemas.microsoft.com/office/powerpoint/2010/main" val="3234816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46B7D5-328E-C865-9018-DACC1AE50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Bij focus op 1 punt verdwijnt de omgeving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E4CBC1B-CD37-5626-B7AC-5DDEDDC27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l-NL" sz="2400" dirty="0">
                <a:latin typeface="Arial Black" panose="020B0A04020102020204" pitchFamily="34" charset="0"/>
              </a:rPr>
              <a:t>Als het goed is zag je bij het vorige plaatje de paarse rondjes verdwijnen, mits je je goed focuste op het kruisje</a:t>
            </a:r>
          </a:p>
          <a:p>
            <a:r>
              <a:rPr lang="nl-NL" sz="2400" dirty="0">
                <a:latin typeface="Arial Black" panose="020B0A04020102020204" pitchFamily="34" charset="0"/>
              </a:rPr>
              <a:t>Verandering is noodzakelijk om je aandacht op peil te houden</a:t>
            </a:r>
          </a:p>
          <a:p>
            <a:r>
              <a:rPr lang="nl-NL" sz="2400" dirty="0">
                <a:latin typeface="Arial Black" panose="020B0A04020102020204" pitchFamily="34" charset="0"/>
              </a:rPr>
              <a:t>M.a.w.: je brein kan niet functioneren bij een stilstaande omgeving</a:t>
            </a:r>
          </a:p>
          <a:p>
            <a:r>
              <a:rPr lang="nl-NL" sz="2400" dirty="0">
                <a:latin typeface="Arial Black" panose="020B0A04020102020204" pitchFamily="34" charset="0"/>
              </a:rPr>
              <a:t>Je gaat zelfs hallucineren als je géén prikkels meer binnen krijgt; je brein gaat ze dan zelf maken</a:t>
            </a:r>
          </a:p>
        </p:txBody>
      </p:sp>
    </p:spTree>
    <p:extLst>
      <p:ext uri="{BB962C8B-B14F-4D97-AF65-F5344CB8AC3E}">
        <p14:creationId xmlns:p14="http://schemas.microsoft.com/office/powerpoint/2010/main" val="2664330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0E1DF8-2F62-8229-C1A0-273DCCD80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SAMENGEVAT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817954-16C9-8934-5D86-7E6966EE1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sz="2400" dirty="0">
                <a:latin typeface="Arial Black" panose="020B0A04020102020204" pitchFamily="34" charset="0"/>
              </a:rPr>
              <a:t>Verandering zit ingebakken in ons brein</a:t>
            </a:r>
          </a:p>
          <a:p>
            <a:r>
              <a:rPr lang="nl-NL" sz="2400" dirty="0">
                <a:latin typeface="Arial Black" panose="020B0A04020102020204" pitchFamily="34" charset="0"/>
              </a:rPr>
              <a:t>Veranderen en aanpassen aan onze omgeving is volstrekt de NORMALE toestand van ons brein</a:t>
            </a:r>
          </a:p>
          <a:p>
            <a:r>
              <a:rPr lang="nl-NL" sz="2400" dirty="0">
                <a:latin typeface="Arial Black" panose="020B0A04020102020204" pitchFamily="34" charset="0"/>
              </a:rPr>
              <a:t>NIET veranderen is de ABNORMALE toestand; je zou het de ZIEKELIJKE toestand van ons brein kunnen noemen</a:t>
            </a:r>
          </a:p>
          <a:p>
            <a:r>
              <a:rPr lang="nl-NL" sz="2400" dirty="0">
                <a:latin typeface="Arial Black" panose="020B0A04020102020204" pitchFamily="34" charset="0"/>
              </a:rPr>
              <a:t>VERANDEREN is dus in feite gewoon doen wat je hersenen altijd al doen!</a:t>
            </a:r>
          </a:p>
        </p:txBody>
      </p:sp>
    </p:spTree>
    <p:extLst>
      <p:ext uri="{BB962C8B-B14F-4D97-AF65-F5344CB8AC3E}">
        <p14:creationId xmlns:p14="http://schemas.microsoft.com/office/powerpoint/2010/main" val="3150563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C9C120-7ED9-188F-D978-7B91EB413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Redenen om niet te kúnnen veranderen (neurologisch)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DDD4174-9159-811D-530D-3824D95A0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b="1" dirty="0">
                <a:latin typeface="Arial Black" panose="020B0A04020102020204" pitchFamily="34" charset="0"/>
              </a:rPr>
              <a:t>Neurologische stoornissen:</a:t>
            </a:r>
          </a:p>
          <a:p>
            <a:pPr lvl="1"/>
            <a:r>
              <a:rPr lang="nl-NL" sz="2000" dirty="0">
                <a:latin typeface="Arial Black" panose="020B0A04020102020204" pitchFamily="34" charset="0"/>
              </a:rPr>
              <a:t>Afwijkingen in de prefrontaal kwab die motivatie en interesse regelen (b.v. bij </a:t>
            </a:r>
            <a:r>
              <a:rPr lang="nl-NL" sz="2000" dirty="0" err="1">
                <a:latin typeface="Arial Black" panose="020B0A04020102020204" pitchFamily="34" charset="0"/>
              </a:rPr>
              <a:t>frontotemporale</a:t>
            </a:r>
            <a:r>
              <a:rPr lang="nl-NL" sz="2000" dirty="0">
                <a:latin typeface="Arial Black" panose="020B0A04020102020204" pitchFamily="34" charset="0"/>
              </a:rPr>
              <a:t> dementie waarbij </a:t>
            </a:r>
            <a:r>
              <a:rPr lang="nl-NL" sz="2000" dirty="0" err="1">
                <a:latin typeface="Arial Black" panose="020B0A04020102020204" pitchFamily="34" charset="0"/>
              </a:rPr>
              <a:t>abulie</a:t>
            </a:r>
            <a:r>
              <a:rPr lang="nl-NL" sz="2000" dirty="0">
                <a:latin typeface="Arial Black" panose="020B0A04020102020204" pitchFamily="34" charset="0"/>
              </a:rPr>
              <a:t> (=gebrek aan motivatie) ontstaat</a:t>
            </a:r>
          </a:p>
          <a:p>
            <a:pPr lvl="1"/>
            <a:r>
              <a:rPr lang="nl-NL" sz="2000" dirty="0">
                <a:latin typeface="Arial Black" panose="020B0A04020102020204" pitchFamily="34" charset="0"/>
              </a:rPr>
              <a:t>Gaat van licht naar zeer ernstig: b.v. niet meer kunnen eten of praten of zelfs bewegen (</a:t>
            </a:r>
            <a:r>
              <a:rPr lang="nl-NL" sz="2000" dirty="0" err="1">
                <a:latin typeface="Arial Black" panose="020B0A04020102020204" pitchFamily="34" charset="0"/>
              </a:rPr>
              <a:t>akinetisch</a:t>
            </a:r>
            <a:r>
              <a:rPr lang="nl-NL" sz="2000" dirty="0">
                <a:latin typeface="Arial Black" panose="020B0A04020102020204" pitchFamily="34" charset="0"/>
              </a:rPr>
              <a:t> mutisme)</a:t>
            </a:r>
          </a:p>
          <a:p>
            <a:pPr lvl="1"/>
            <a:r>
              <a:rPr lang="nl-NL" sz="2000" dirty="0">
                <a:latin typeface="Arial Black" panose="020B0A04020102020204" pitchFamily="34" charset="0"/>
              </a:rPr>
              <a:t>Afwijkingen in de basale kernen zoals b.v. bij de ziekte van Parkinson zodat bewust kunnen starten met bewegen vrijwel niet meer mogelijk is</a:t>
            </a:r>
          </a:p>
          <a:p>
            <a:pPr lvl="1"/>
            <a:endParaRPr lang="nl-NL" sz="2200" dirty="0"/>
          </a:p>
        </p:txBody>
      </p:sp>
    </p:spTree>
    <p:extLst>
      <p:ext uri="{BB962C8B-B14F-4D97-AF65-F5344CB8AC3E}">
        <p14:creationId xmlns:p14="http://schemas.microsoft.com/office/powerpoint/2010/main" val="1297639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C9C120-7ED9-188F-D978-7B91EB413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Redenen om niet te kúnnen veranderen (emotioneel)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DDD4174-9159-811D-530D-3824D95A0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2318032"/>
            <a:ext cx="9493250" cy="4427325"/>
          </a:xfrm>
        </p:spPr>
        <p:txBody>
          <a:bodyPr>
            <a:normAutofit fontScale="92500" lnSpcReduction="10000"/>
          </a:bodyPr>
          <a:lstStyle/>
          <a:p>
            <a:r>
              <a:rPr lang="nl-NL" sz="2600" b="1" dirty="0">
                <a:latin typeface="Arial Black" panose="020B0A04020102020204" pitchFamily="34" charset="0"/>
              </a:rPr>
              <a:t>Emotionele stoornissen:</a:t>
            </a:r>
          </a:p>
          <a:p>
            <a:pPr lvl="1"/>
            <a:r>
              <a:rPr lang="nl-NL" sz="2200" dirty="0">
                <a:latin typeface="Arial Black" panose="020B0A04020102020204" pitchFamily="34" charset="0"/>
              </a:rPr>
              <a:t>Extreme vormen van gegeneraliseerde angststoornis, PTSS</a:t>
            </a:r>
          </a:p>
          <a:p>
            <a:pPr lvl="2"/>
            <a:r>
              <a:rPr lang="nl-NL" sz="2200" dirty="0">
                <a:latin typeface="Arial Black" panose="020B0A04020102020204" pitchFamily="34" charset="0"/>
              </a:rPr>
              <a:t>Erg zeldzaam</a:t>
            </a:r>
          </a:p>
          <a:p>
            <a:pPr lvl="2"/>
            <a:r>
              <a:rPr lang="nl-NL" sz="2200" dirty="0">
                <a:latin typeface="Arial Black" panose="020B0A04020102020204" pitchFamily="34" charset="0"/>
              </a:rPr>
              <a:t>De angst moet dan wel extreem hoog zijn, iets dat zelden gebeurt</a:t>
            </a:r>
          </a:p>
          <a:p>
            <a:pPr lvl="1"/>
            <a:r>
              <a:rPr lang="nl-NL" sz="2200" dirty="0">
                <a:latin typeface="Arial Black" panose="020B0A04020102020204" pitchFamily="34" charset="0"/>
              </a:rPr>
              <a:t>PNES= psychogene NIET-epileptische aanvallen (</a:t>
            </a:r>
            <a:r>
              <a:rPr lang="nl-NL" sz="2200" dirty="0" err="1">
                <a:latin typeface="Arial Black" panose="020B0A04020102020204" pitchFamily="34" charset="0"/>
              </a:rPr>
              <a:t>seizures</a:t>
            </a:r>
            <a:r>
              <a:rPr lang="nl-NL" sz="2200" dirty="0">
                <a:latin typeface="Arial Black" panose="020B0A04020102020204" pitchFamily="34" charset="0"/>
              </a:rPr>
              <a:t>)</a:t>
            </a:r>
          </a:p>
          <a:p>
            <a:pPr lvl="2"/>
            <a:r>
              <a:rPr lang="nl-NL" sz="2200" dirty="0">
                <a:latin typeface="Arial Black" panose="020B0A04020102020204" pitchFamily="34" charset="0"/>
              </a:rPr>
              <a:t>Vermoedelijk onderdeel van Functioneel neurologisch symptoomstoornis</a:t>
            </a:r>
          </a:p>
          <a:p>
            <a:pPr lvl="1"/>
            <a:r>
              <a:rPr lang="nl-NL" sz="2200" dirty="0">
                <a:latin typeface="Arial Black" panose="020B0A04020102020204" pitchFamily="34" charset="0"/>
              </a:rPr>
              <a:t>FNS= Functioneel neurologisch symptoomstoornis waarbij intense emotie zorgt voor uitvallen van b.v. spraak, motoriek, zicht</a:t>
            </a:r>
          </a:p>
          <a:p>
            <a:pPr lvl="2"/>
            <a:endParaRPr lang="nl-NL" sz="2200" dirty="0"/>
          </a:p>
        </p:txBody>
      </p:sp>
    </p:spTree>
    <p:extLst>
      <p:ext uri="{BB962C8B-B14F-4D97-AF65-F5344CB8AC3E}">
        <p14:creationId xmlns:p14="http://schemas.microsoft.com/office/powerpoint/2010/main" val="3219590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C9C120-7ED9-188F-D978-7B91EB413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Redenen om niet te kúnnen veranderen (cognitief)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DDD4174-9159-811D-530D-3824D95A0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2318032"/>
            <a:ext cx="9493250" cy="4427325"/>
          </a:xfrm>
        </p:spPr>
        <p:txBody>
          <a:bodyPr>
            <a:normAutofit/>
          </a:bodyPr>
          <a:lstStyle/>
          <a:p>
            <a:r>
              <a:rPr lang="nl-NL" sz="2400" b="1" dirty="0">
                <a:latin typeface="Arial Black" panose="020B0A04020102020204" pitchFamily="34" charset="0"/>
              </a:rPr>
              <a:t>Denkstoornissen of denkfouten:</a:t>
            </a:r>
          </a:p>
          <a:p>
            <a:pPr lvl="1"/>
            <a:r>
              <a:rPr lang="nl-NL" sz="2000" dirty="0">
                <a:latin typeface="Arial Black" panose="020B0A04020102020204" pitchFamily="34" charset="0"/>
              </a:rPr>
              <a:t>Meestal onbewuste, onrealistische denkbeelden over zichzelf, de ander of de wereld</a:t>
            </a:r>
          </a:p>
          <a:p>
            <a:pPr lvl="2"/>
            <a:r>
              <a:rPr lang="nl-NL" sz="2000" dirty="0">
                <a:latin typeface="Arial Black" panose="020B0A04020102020204" pitchFamily="34" charset="0"/>
              </a:rPr>
              <a:t>Veel voorkomend</a:t>
            </a:r>
          </a:p>
          <a:p>
            <a:pPr lvl="1"/>
            <a:r>
              <a:rPr lang="nl-NL" sz="2000" dirty="0">
                <a:latin typeface="Arial Black" panose="020B0A04020102020204" pitchFamily="34" charset="0"/>
              </a:rPr>
              <a:t>Laag Zelfbeeld: onbewuste onrealistische denkbeelden over zichzelf die sterk negatief zijn (b.v. machteloos, waardeloos, schuldig of in gevaar denken te zijn)</a:t>
            </a:r>
          </a:p>
          <a:p>
            <a:pPr lvl="1"/>
            <a:r>
              <a:rPr lang="nl-NL" sz="2000" dirty="0">
                <a:latin typeface="Arial Black" panose="020B0A04020102020204" pitchFamily="34" charset="0"/>
              </a:rPr>
              <a:t>Bovenstaande ontstaan door psychotraumata tijdens jeugd, puberteit, jong-volwassenheid</a:t>
            </a:r>
          </a:p>
        </p:txBody>
      </p:sp>
    </p:spTree>
    <p:extLst>
      <p:ext uri="{BB962C8B-B14F-4D97-AF65-F5344CB8AC3E}">
        <p14:creationId xmlns:p14="http://schemas.microsoft.com/office/powerpoint/2010/main" val="436026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38D61B-53FE-CFEB-678E-ACF1DF345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Niet kúnnen veranderen is zelden neurologisch of emotioneel bepaald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53E298D-C908-4F69-6ECC-F4BA2E46D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2318032"/>
            <a:ext cx="9493250" cy="3234629"/>
          </a:xfrm>
        </p:spPr>
        <p:txBody>
          <a:bodyPr>
            <a:noAutofit/>
          </a:bodyPr>
          <a:lstStyle/>
          <a:p>
            <a:r>
              <a:rPr lang="nl-NL" sz="2000" dirty="0">
                <a:latin typeface="Arial Black" panose="020B0A04020102020204" pitchFamily="34" charset="0"/>
              </a:rPr>
              <a:t>Ernstige neurologische of emotionele stoornissen komen weinig voor</a:t>
            </a:r>
          </a:p>
          <a:p>
            <a:r>
              <a:rPr lang="nl-NL" sz="2000" dirty="0">
                <a:latin typeface="Arial Black" panose="020B0A04020102020204" pitchFamily="34" charset="0"/>
              </a:rPr>
              <a:t>In de meeste gevallen zijn Cognities (denkbeelden) de oorzaak van niet kunnen (willen) veranderen</a:t>
            </a:r>
          </a:p>
          <a:p>
            <a:r>
              <a:rPr lang="nl-NL" sz="2000" dirty="0">
                <a:latin typeface="Arial Black" panose="020B0A04020102020204" pitchFamily="34" charset="0"/>
              </a:rPr>
              <a:t>De keuzes om te veranderen zijn eenvoudig te maken</a:t>
            </a:r>
          </a:p>
          <a:p>
            <a:r>
              <a:rPr lang="nl-NL" sz="2000" dirty="0">
                <a:latin typeface="Arial Black" panose="020B0A04020102020204" pitchFamily="34" charset="0"/>
              </a:rPr>
              <a:t>Grootste probleem in de praktijk in de GGZ is vaak: het WILLEN veranderen…</a:t>
            </a:r>
          </a:p>
        </p:txBody>
      </p:sp>
    </p:spTree>
    <p:extLst>
      <p:ext uri="{BB962C8B-B14F-4D97-AF65-F5344CB8AC3E}">
        <p14:creationId xmlns:p14="http://schemas.microsoft.com/office/powerpoint/2010/main" val="3987295949"/>
      </p:ext>
    </p:extLst>
  </p:cSld>
  <p:clrMapOvr>
    <a:masterClrMapping/>
  </p:clrMapOvr>
</p:sld>
</file>

<file path=ppt/theme/theme1.xml><?xml version="1.0" encoding="utf-8"?>
<a:theme xmlns:a="http://schemas.openxmlformats.org/drawingml/2006/main" name="Streetscape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Street">
      <a:majorFont>
        <a:latin typeface="Franklin Gothic Heavy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reetscapeVTI" id="{B20F88EA-96D0-4E96-9207-A1488DAC5867}" vid="{3F7E5CFE-E584-4E58-A75E-141AC45B14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576</Words>
  <Application>Microsoft Office PowerPoint</Application>
  <PresentationFormat>Breedbeeld</PresentationFormat>
  <Paragraphs>48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Consolas</vt:lpstr>
      <vt:lpstr>Franklin Gothic Heavy</vt:lpstr>
      <vt:lpstr>StreetscapeVTI</vt:lpstr>
      <vt:lpstr>Neuropsychologie van Verandering</vt:lpstr>
      <vt:lpstr>Een gezond brein is een constant veranderend brein</vt:lpstr>
      <vt:lpstr>Voorbeelden van niet-veranderen en blindheid</vt:lpstr>
      <vt:lpstr>Voorbeelden Verander-blindheid Ontdek het verschil tussen 2 plaatjes</vt:lpstr>
      <vt:lpstr>Voorbeeld: stilstand = verdwijnen Focus op kruisje en let op wat er gebeurt…</vt:lpstr>
      <vt:lpstr>Bij focus op 1 punt verdwijnt de omgeving</vt:lpstr>
      <vt:lpstr>SAMENGEVAT</vt:lpstr>
      <vt:lpstr>Redenen om niet te kúnnen veranderen (neurologisch)</vt:lpstr>
      <vt:lpstr>Redenen om niet te kúnnen veranderen (emotioneel)</vt:lpstr>
      <vt:lpstr>Redenen om niet te kúnnen veranderen (cognitief)</vt:lpstr>
      <vt:lpstr>Niet kúnnen veranderen is zelden neurologisch of emotioneel bepaald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Neuropsychologie van Verandering</dc:title>
  <dc:creator>Feri Kovács</dc:creator>
  <cp:lastModifiedBy>Feri Kovács</cp:lastModifiedBy>
  <cp:revision>4</cp:revision>
  <dcterms:created xsi:type="dcterms:W3CDTF">2023-12-29T15:52:19Z</dcterms:created>
  <dcterms:modified xsi:type="dcterms:W3CDTF">2023-12-30T15:33:07Z</dcterms:modified>
</cp:coreProperties>
</file>